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612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B9446-E0B1-4D4E-A4A3-054BCF279DF8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F7800-D022-4C62-949D-A1DB710BE6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97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99038" y="7627938"/>
            <a:ext cx="46323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937272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6000" b="1" kern="0" spc="-157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Construction Safety </a:t>
            </a:r>
            <a:r>
              <a:rPr lang="en-US" sz="5249" b="1" kern="0" spc="-157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MCQs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833199" y="4936927"/>
            <a:ext cx="7477601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primary purpose of a Safety Data Sheet (SDS) on a construction site?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list the contact information of project managers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provide information on hazardous chemicals used on-site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outline the construction timeline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describe the architectural plans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37899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provide information on hazardous chemicals used on-site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3984308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The Safety Data Sheet (SDS) is crucial for providing comprehensive information about hazardous chemicals used on-site. It includes details about potential hazards, safe handling procedures, and emergency measures.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715333"/>
            <a:ext cx="10554414" cy="27774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minimum recommended height for fall protection equipment to be used on construction sites?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826079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4 feet (1.2 meters)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5270302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6 feet (1.8 meters)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714524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8 feet (2.4 meters)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6158746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10 feet (3 meters)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6 feet (1.8 meters)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Fall protection equipment is required for heights of 6 feet (1.8 meters) or more. This is a standard safety practice to prevent injuries due to falls from elevated areas.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409706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purpose of a "buddy system" in construction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131707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minimize overtime work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575929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ensure workers have friends on-site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020151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pair workers to watch out for each other's safety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46437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promote healthy competition among workers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37899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To pair workers to watch out for each other's safety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3984308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Implementing a "buddy system" ensures that workers watch out for each other's safety. It fosters a culture of mutual responsibility and aids in immediate assistance in case of emergencies or accidents.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Which of the following is a common hazard associated with trenching and excavation work?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Overhead lighting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Heat exhaustion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Cave-ins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Loud noises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37899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Cave-ins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3984308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Cave-ins are a significant risk associated with trenching and excavation work. Protective measures such as trench boxes or shoring must be implemented to prevent collapse-related accidents.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should workers do if they encounter damaged or defective personal protective equipment (PPE)?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Continue using it until the end of the shift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Report it immediately and replace it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Ignore it if it doesn't impact safety directly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Modify it to make it usable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378994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Report it immediately and replace it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3984308"/>
            <a:ext cx="1055441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Any damaged or defective Personal Protective Equipment (PPE) should be reported immediately and replaced to ensure worker safety. Continued use of compromised PPE can increase the risk of injuries.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Which type of scaffolding provides the most maneuverability on a construction site?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Single pole scaffold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Suspended scaffold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Mobile scaffold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Cantilever scaffold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C) Mobile scaffold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Mobile scaffolding offers easy mobility and flexibility on construction sites, allowing workers to move it to various locations as needed.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purpose of a "confined space entry permit" in construction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allow unrestricted access to confined spaces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document hazards and safety measures for entering confined spaces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limit the number of workers in confined spaces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ignore safety protocols in confined spaces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document hazards and safety measures for entering confined spaces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The permit documents hazards and safety measures required for entry into confined spaces, ensuring proper safety protocols are followed before accessing such areas.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Which type of hazard does "struck-by" refer to in construction safety?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Falls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Being hit by moving objects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Electrical shocks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Exposure to hazardous chemicals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Being hit by moving objects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"Struck-by" refers to the risk of being hit by moving objects on a construction site, highlighting the importance of wearing appropriate protective gear and being aware of surroundings.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purpose of conducting regular safety toolbox talks on a construction site?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discuss the latest sports news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educate workers about safety procedures and hazards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promote sales of construction equipment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plan social events for workers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educate workers about safety procedures and hazards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Toolbox talks are conducted to educate workers about safety procedures, potential hazards, and best practices on-site, fostering a safety-oriented work environment.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062520"/>
            <a:ext cx="10554414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Question: What is the primary purpose of conducting regular safety inspections on a construction site?</a:t>
            </a:r>
            <a:endParaRPr lang="en-US" sz="4374" dirty="0"/>
          </a:p>
        </p:txBody>
      </p:sp>
      <p:sp>
        <p:nvSpPr>
          <p:cNvPr id="7" name="Text 4"/>
          <p:cNvSpPr/>
          <p:nvPr/>
        </p:nvSpPr>
        <p:spPr>
          <a:xfrm>
            <a:off x="2393394" y="447889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A) To impose fines on workers for safety violations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93394" y="4923115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B) To identify and rectify potential hazards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393394" y="5367338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C) To reduce productivity among workers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393394" y="5811560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D) To increase insurance premiums</a:t>
            </a:r>
            <a:endParaRPr lang="en-US" sz="2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556635"/>
            <a:ext cx="10554414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Answer: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B) To identify and rectify potential hazards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037993" y="4161949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Explanation: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 Safety inspections aim to identify and rectify potential hazards, ensuring a safer working environment for all workers on-site.</a:t>
            </a: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smtClean="0"/>
              <a:t>www.hsestudyguide.com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922</Words>
  <Application>Microsoft Office PowerPoint</Application>
  <PresentationFormat>Custom</PresentationFormat>
  <Paragraphs>113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dell</cp:lastModifiedBy>
  <cp:revision>3</cp:revision>
  <dcterms:created xsi:type="dcterms:W3CDTF">2023-12-24T08:25:44Z</dcterms:created>
  <dcterms:modified xsi:type="dcterms:W3CDTF">2023-12-24T10:35:40Z</dcterms:modified>
</cp:coreProperties>
</file>