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657F4-FFCF-4AB8-8388-4D733B64B8EA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A6E32-565C-499E-9E84-143E1407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09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937272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600" b="1" kern="0" spc="-157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Engineering Safety </a:t>
            </a:r>
            <a:r>
              <a:rPr lang="en-US" sz="5249" b="1" kern="0" spc="-157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MCQs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833199" y="4936927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primary function of a Risk Assessment Matrix in engineering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calculate project budgets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identify potential risks and prioritize them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develop marketing strategies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determine employee salaries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identify potential risks and prioritize them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The Risk Assessment Matrix helps identify and prioritize potential risks associated with engineering projects, aiding in the development of risk mitigation strategies.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Which engineering control is used to minimize noise pollution in industrial settings?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Administrative controls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Personal Protective Equipment (PPE)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Engineering controls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Procedural controls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Engineering controls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Engineering controls, such as soundproofing materials or designing quieter machinery, help minimize noise pollution in industrial settings.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purpose of a Hazard and Operability Study (HAZOP) in engineering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organize office protocols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review potential hazards of new equipment or processes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conduct employee performance evaluations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plan social events for engineers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review potential hazards of new equipment or processes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HAZOPs review potential hazards of new equipment or processes, ensuring safety measures are integrated into their design.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purpose of Failure Mode and Effects Analysis (FMEA) in engineering?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celebrate successful projects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evaluate potential failure modes of a system and their consequences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rate employees' job performance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design marketing campaigns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evaluate potential failure modes of a system and their consequences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FMEA is used to systematically evaluate potential failure modes of a system, understanding their effects, and implementing preventive measures.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409706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In electrical safety, what does "arc flash" refer to?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131707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A type of welding technique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575929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An electric shock caused by lightning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020151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A dangerous release of energy caused by an electrical arc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46437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A short circuit in electrical systems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A dangerous release of energy caused by an electrical arc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Arc flash is a hazardous release of energy caused by an electrical arc, which can result in severe burns or injuries if proper precautions aren't taken.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715333"/>
            <a:ext cx="10554414" cy="27774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primary purpose of Failure Reporting, Analysis, and Corrective Action Systems (FRACAS) in engineering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826079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track employee attendance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5270302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document successful projects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714524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identify and rectify failures in systems or processes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6158746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plan engineering conferences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To identify and rectify failures in systems or processes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FRACAS aims to identify, analyze, and rectify failures in systems or processes to enhance reliability and safety.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Which engineering control is primarily used to prevent fires caused by electrical faults?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Fire extinguishers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Ground fault circuit interrupters (GFCIs)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Personal protective equipment (PPE)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Overcurrent protection devices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Ground fault circuit interrupters (GFCIs)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GFCIs help prevent electrical fires by quickly shutting off power when an electrical fault is detected, reducing the risk of fire or electric shock.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purpose of a "safety moment" in engineering safety meetings?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discuss recent safety violations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allocate safety-related tasks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raise awareness about safety issues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schedule safety inspections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To raise awareness about safety issues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Safety moments are used to highlight specific safety concerns, share incidents or near-misses, and raise awareness among team members.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primary purpose of a Hazardous Area Classification in engineering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categorize dangerous materials in a workplace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allocate safety budgets for high-risk areas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identify and define hazardous zones in industrial environments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restrict access to engineering laboratories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37899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To identify and define hazardous zones in industrial environments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3984308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Hazardous Area Classification defines and identifies specific zones where potentially explosive atmospheres may occur, aiding in the implementation of appropriate safety measures in these areas.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715333"/>
            <a:ext cx="10554414" cy="27774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engineering control is specifically designed to prevent equipment from operating beyond safe limits?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826079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Limit switches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5270302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Emergency stop buttons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714524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Machine guards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6158746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Warning signs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37899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A) Limit switches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3984308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Limit switches are engineered to prevent machinery or equipment from operating beyond predetermined safe limits, helping to safeguard against potential hazards due to excessive operation.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868</Words>
  <Application>Microsoft Office PowerPoint</Application>
  <PresentationFormat>Custom</PresentationFormat>
  <Paragraphs>113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2023-12-24T08:43:04Z</dcterms:created>
  <dcterms:modified xsi:type="dcterms:W3CDTF">2023-12-24T10:51:53Z</dcterms:modified>
</cp:coreProperties>
</file>