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A5C93-1C08-4926-BF9B-400B95221CCD}" type="datetimeFigureOut">
              <a:rPr lang="en-IN" smtClean="0"/>
              <a:t>17-11-2023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232CF-BDCC-4322-8D45-0BE56EDB42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0232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581870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 Operating </a:t>
            </a:r>
            <a:r>
              <a:rPr lang="en-US" sz="5249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Procedure (SOP</a:t>
            </a: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)</a:t>
            </a:r>
            <a:endParaRPr lang="en-US" sz="5249" dirty="0"/>
          </a:p>
        </p:txBody>
      </p:sp>
      <p:sp>
        <p:nvSpPr>
          <p:cNvPr id="6" name="Text 2"/>
          <p:cNvSpPr/>
          <p:nvPr/>
        </p:nvSpPr>
        <p:spPr>
          <a:xfrm>
            <a:off x="6319599" y="4581525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"SOPs are our safety roadmap. These guidelines prioritize precision and safety in tasks. This document ensures a secure culture, minimizing risks and enhancing operational efficiency."</a:t>
            </a:r>
            <a:endParaRPr lang="en-US" sz="17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3067883"/>
            <a:ext cx="756868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 Operating Procedure (SOP)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095512"/>
            <a:ext cx="993350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 Safe Operating Procedure (SOP) is a documented step-by-step guide that outlines how to perform a task or activity safely. It's crucial in industries like construction where risks are high. Here's a breakdown of developing an SOP along with a sample example for construction safety:</a:t>
            </a:r>
            <a:endParaRPr lang="en-US" sz="175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226707"/>
            <a:ext cx="728674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Steps to Develop a Safe Operating Procedure (SOP):</a:t>
            </a:r>
            <a:endParaRPr lang="en-US" sz="2624" dirty="0"/>
          </a:p>
        </p:txBody>
      </p:sp>
      <p:sp>
        <p:nvSpPr>
          <p:cNvPr id="7" name="Text 3"/>
          <p:cNvSpPr/>
          <p:nvPr/>
        </p:nvSpPr>
        <p:spPr>
          <a:xfrm>
            <a:off x="2703790" y="2893100"/>
            <a:ext cx="957810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Identify the Task: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Determine the specific task or activity that requires an SOP. In construction, it could be "Operating Heavy Machinery."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2703790" y="3692723"/>
            <a:ext cx="957810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Gather Information: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Research best practices, regulations, and safety guidelines related to the task. Consult with experts and workers experienced in the field.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2703790" y="4492347"/>
            <a:ext cx="957810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3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Break Down the Steps: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Outline each step of the task in a clear, sequential manner. Include safety precautions for each step.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2703790" y="5291971"/>
            <a:ext cx="957810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4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Risk Assessment: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Identify potential hazards and risks associated with each step. Assess the level of risk and determine necessary safety measures.</a:t>
            </a:r>
            <a:endParaRPr lang="en-US" sz="175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1488162"/>
            <a:ext cx="728674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Steps to Develop a Safe Operating Procedure (SOP):</a:t>
            </a:r>
            <a:endParaRPr lang="en-US" sz="2624" dirty="0"/>
          </a:p>
        </p:txBody>
      </p:sp>
      <p:sp>
        <p:nvSpPr>
          <p:cNvPr id="7" name="Text 3"/>
          <p:cNvSpPr/>
          <p:nvPr/>
        </p:nvSpPr>
        <p:spPr>
          <a:xfrm>
            <a:off x="2348389" y="2154555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5.  Develop the SOP: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Write a detailed document including: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2703790" y="2759869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Title: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"Safe Operating Procedure for Operating Heavy Machinery"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2703790" y="3204091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Purpose: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Explain why the SOP is necessary and its intended outcomes.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2703790" y="364831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Equipment Needed: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List required tools, machinery, or safety gear.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2703790" y="4092535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Step-by-Step Instructions: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Detail each step with clear instructions.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2703790" y="4536758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Precautions: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Include measures to mitigate risks at each step.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2703790" y="4980980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Emergency Procedures: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Outline what to do in case of accidents or emergencies.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2703790" y="5425202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Review and Approval: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Have the SOP reviewed and approved by relevant authorities or experts.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2348389" y="6030516"/>
            <a:ext cx="993350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6.  Training: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Train personnel thoroughly on the SOP, ensuring they understand and can implement the safety measures.</a:t>
            </a:r>
            <a:endParaRPr lang="en-US" sz="175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241828"/>
            <a:ext cx="9933503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Sample Example - Construction Safety SOP for Operating Heavy Machinery:</a:t>
            </a:r>
            <a:endParaRPr lang="en-US" sz="2624" dirty="0"/>
          </a:p>
        </p:txBody>
      </p:sp>
      <p:sp>
        <p:nvSpPr>
          <p:cNvPr id="7" name="Text 3"/>
          <p:cNvSpPr/>
          <p:nvPr/>
        </p:nvSpPr>
        <p:spPr>
          <a:xfrm>
            <a:off x="2348389" y="3296960"/>
            <a:ext cx="726602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Title: </a:t>
            </a:r>
            <a:r>
              <a:rPr lang="en-US" sz="2187" b="1" kern="0" spc="-44" dirty="0">
                <a:solidFill>
                  <a:srgbClr val="4D4D4D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 Operating Procedure for Operating Heavy Machinery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2348389" y="3977402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Purpose: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To ensure the safe operation of heavy machinery to prevent accidents and injuries.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2348389" y="4582716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Equipment Needed: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2703790" y="5188029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Heavy machinery (e.g., excavator, bulldozer)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2703790" y="5632252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Personal Protective Equipment (PPE) - hard hat, gloves, steel-toed boots, reflective vest</a:t>
            </a:r>
            <a:endParaRPr lang="en-US" sz="175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240637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Step-by-Step Instructions: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2703790" y="2845951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Pre-Check Inspection: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2348389" y="3451265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Precautions: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059311" y="4056578"/>
            <a:ext cx="922258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Inspect the machinery for any visible damages or malfunctions.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3059311" y="4500801"/>
            <a:ext cx="922258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Check fuel, oil, and hydraulic fluid levels.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3059311" y="4945023"/>
            <a:ext cx="922258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Ensure all safety features and warning signals are functional.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3059311" y="5389245"/>
            <a:ext cx="922258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Only certified operators should conduct inspections.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3059311" y="5833467"/>
            <a:ext cx="922258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Do not operate machinery if any faults are found. Report to supervisors.</a:t>
            </a:r>
            <a:endParaRPr lang="en-US" sz="175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684859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2.  Start-Up Procedure: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2703790" y="329017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Start the machinery according to manufacturer guidelines.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2703790" y="3734395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Allow the machine to warm up before use.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348389" y="4339709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Precautions: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703790" y="494502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Operate machinery only from the designated driver's seat.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2703790" y="5389245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Keep bystanders clear of the operating area.</a:t>
            </a:r>
            <a:endParaRPr lang="en-US" sz="175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684859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3.  During Operation: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2703790" y="329017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Follow designated routes and paths.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2703790" y="3734395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Maintain safe speeds and be aware of surroundings.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348389" y="4339709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Precautions: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703790" y="494502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Always wear seatbelts while operating.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2703790" y="5389245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Avoid distractions and remain focused on the task.</a:t>
            </a:r>
            <a:endParaRPr lang="en-US" sz="175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684859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4.  Shutdown Procedure: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2703790" y="329017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Follow manufacturer guidelines to power down the machinery.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2703790" y="3734395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Engage parking brake and secure the equipment.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348389" y="4339709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Precautions: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703790" y="494502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Ensure the area is clear of personnel before shutting down.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2703790" y="5389245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post-operation checks for any issues or damages.</a:t>
            </a:r>
            <a:endParaRPr lang="en-US" sz="175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729270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Emergency Procedures: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703790" y="333458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 case of malfunction or accident, immediately turn off the machinery.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2703790" y="3778806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Evacuate the area and alert supervisors or emergency services.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2348389" y="4384119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Review and Approval: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This SOP has been reviewed and approved by [Supervisor's Name] on [Date].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2348389" y="4989433"/>
            <a:ext cx="993350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Training:</a:t>
            </a: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All personnel operating heavy machinery must undergo training on this SOP and demonstrate competency before operating machinery independently.</a:t>
            </a:r>
            <a:endParaRPr lang="en-US" sz="175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3245525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Remember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273153"/>
            <a:ext cx="993350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SOPs should be periodically reviewed and updated to reflect any changes in regulations, equipment, or best practices in the field.</a:t>
            </a:r>
            <a:endParaRPr lang="en-US" sz="175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699</Words>
  <Application>Microsoft Office PowerPoint</Application>
  <PresentationFormat>Custom</PresentationFormat>
  <Paragraphs>80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4</cp:revision>
  <dcterms:created xsi:type="dcterms:W3CDTF">2023-11-17T10:45:49Z</dcterms:created>
  <dcterms:modified xsi:type="dcterms:W3CDTF">2023-11-17T12:18:47Z</dcterms:modified>
</cp:coreProperties>
</file>