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81FF1-6554-4055-A5A4-094FFE1BF76C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16688-97F3-4A81-8AC1-30E79F7C17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164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281601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88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100% </a:t>
            </a:r>
            <a:r>
              <a:rPr lang="en-US" sz="8800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Tie </a:t>
            </a:r>
            <a:r>
              <a:rPr lang="en-US" sz="88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Off" </a:t>
            </a:r>
            <a:endParaRPr lang="en-US" sz="8800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in </a:t>
            </a: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Height Safety</a:t>
            </a:r>
            <a:endParaRPr lang="en-US" sz="5249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719018"/>
            <a:ext cx="421207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100% Tie Off" in Height Safety</a:t>
            </a:r>
            <a:endParaRPr lang="en-US" sz="3200" dirty="0"/>
          </a:p>
        </p:txBody>
      </p:sp>
      <p:sp>
        <p:nvSpPr>
          <p:cNvPr id="6" name="Shape 2"/>
          <p:cNvSpPr/>
          <p:nvPr/>
        </p:nvSpPr>
        <p:spPr>
          <a:xfrm>
            <a:off x="833199" y="1385411"/>
            <a:ext cx="7477601" cy="2555968"/>
          </a:xfrm>
          <a:prstGeom prst="roundRect">
            <a:avLst>
              <a:gd name="adj" fmla="val 44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69181" y="1621393"/>
            <a:ext cx="700563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"100% tie off" typically refers to a safety practice in industries like construction or climbing, where individuals are required to secure themselves with safety harnesses or ropes at all times to prevent falls or accidents. It's a safety protocol that emphasizes always being secured to a stable structure or anchor when working at heights or in dangerous environments.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833199" y="4092535"/>
            <a:ext cx="7477601" cy="1551520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69181" y="4092535"/>
            <a:ext cx="700563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It mandates that individuals working in elevated environments must secure themselves entirely with safety equipment, such as harnesses, lanyards, or lifelines, to a reliable anchorage point.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833199" y="5852874"/>
            <a:ext cx="7477601" cy="2061416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1069181" y="5852874"/>
            <a:ext cx="700563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This practice is crucial to prevent falls and minimize the impact of potential accidents. It ensures that even if a worker slips or loses balance, they remain connected to a secure point, preventing a free fall and reducing the risk of severe injuries or fatalities.</a:t>
            </a:r>
            <a:endParaRPr lang="en-US" sz="200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132290"/>
            <a:ext cx="641425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Importance of "100% Tie Off" in Height Safety: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2798683"/>
            <a:ext cx="4855726" cy="1852144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034665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Preventing Falls: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Ensures workers are continuously secured to prevent free falls in case of slips or imbalance.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2798682"/>
            <a:ext cx="4855726" cy="1852145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034665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Minimizing Risks: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Reduces the severity of potential accidents by keeping individuals connected to secure anchor points.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795004"/>
            <a:ext cx="4855726" cy="166885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Mandate: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Enforced policy in industries like construction, maintenance, and rope access work for elevated workspaces.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795004"/>
            <a:ext cx="4855726" cy="166885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795004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Worker Protection: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Prioritizes employee safety by mandating the use of safety harnesses, lanyards, and lifelines.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2132290"/>
            <a:ext cx="641425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Importance of "100% Tie Off" in Height Safety: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2798683"/>
            <a:ext cx="4855726" cy="2325110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034665"/>
            <a:ext cx="438376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Regulated Compliance: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Strict adherence to safety protocols, regular equipment inspection, and comprehensive training to maintain a safe working environment.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2798683"/>
            <a:ext cx="4855726" cy="2325110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034665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Industry Applications: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Vital in construction, window cleaning, maintenance, and any work involving heights for accident prevention.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5391807"/>
            <a:ext cx="9933503" cy="1166648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5502166"/>
            <a:ext cx="9461540" cy="10562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Controlled Work Environment: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Ensures a safer, more controlled workplace by consistently securing workers at elevated positions.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24850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6" name="Text 2"/>
          <p:cNvSpPr/>
          <p:nvPr/>
        </p:nvSpPr>
        <p:spPr>
          <a:xfrm>
            <a:off x="6319599" y="3914894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Compliance with the 100% tie off rule significantly reduces the chances of falls and ensures that individuals working at heights are consistently secured, promoting a safer and more controlled work environment.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367</Words>
  <Application>Microsoft Office PowerPoint</Application>
  <PresentationFormat>Custom</PresentationFormat>
  <Paragraphs>26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2023-12-27T08:16:15Z</dcterms:created>
  <dcterms:modified xsi:type="dcterms:W3CDTF">2023-12-27T11:03:00Z</dcterms:modified>
</cp:coreProperties>
</file>