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6EE4D-CDE1-41B0-AA96-B61B2D2FCB2D}" type="datetimeFigureOut">
              <a:rPr lang="en-IN" smtClean="0"/>
              <a:t>26-01-2024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A9889-8920-4072-ACCA-E0697F423A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682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333297"/>
            <a:ext cx="7477601" cy="3578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88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</a:t>
            </a:r>
            <a:endParaRPr lang="en-US" sz="8800" b="1" kern="0" spc="-105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A </a:t>
            </a: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Officer </a:t>
            </a:r>
            <a:endParaRPr lang="en-US" sz="6600" b="1" kern="0" spc="-105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6561"/>
              </a:lnSpc>
              <a:buNone/>
            </a:pPr>
            <a:r>
              <a:rPr lang="en-US" sz="6000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You </a:t>
            </a:r>
            <a:r>
              <a:rPr lang="en-US" sz="60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Must Know</a:t>
            </a:r>
            <a:endParaRPr lang="en-US" sz="6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87692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154085"/>
            <a:ext cx="4855726" cy="140493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Risk Assessment: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Identify and assess potential risks in the workplace.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154085"/>
            <a:ext cx="4855726" cy="140493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Inspections: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Conduct regular inspections to ensure compliance with safety regulations.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762368"/>
            <a:ext cx="4855726" cy="1486878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981903"/>
            <a:ext cx="4383762" cy="5239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Emergency Preparedness: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Develop and implement emergency response plans.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795004"/>
            <a:ext cx="4855726" cy="1454242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981903"/>
            <a:ext cx="4383762" cy="5239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Training Programs: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Organize safety training programs for employees.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132290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2798683"/>
            <a:ext cx="4855726" cy="153816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034665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Incident Investigation: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Investigate accidents and incidents to determine causes and prevent recurrence.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2798683"/>
            <a:ext cx="4855726" cy="153816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034665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Policies: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Develop and enforce safety policies and procedures.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559022"/>
            <a:ext cx="4855726" cy="153816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795004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Hazard Communication: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Ensure effective communication of workplace hazards to employees.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559022"/>
            <a:ext cx="4855726" cy="153816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Personal Protective Equipment (PPE):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Ensure proper use and maintenance of PPE.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87692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First Aid: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Coordinate first aid and medical assistance programs.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Meetings: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Conduct regular safety meetings with employees.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559022"/>
            <a:ext cx="4855726" cy="1510702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Compliance Monitoring: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Monitor and enforce compliance with safety regulations.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559022"/>
            <a:ext cx="4855726" cy="1510702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Data Sheets (SDS):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Maintain and update SDS for hazardous substances.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87692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154085"/>
            <a:ext cx="4855726" cy="140493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Fire Safety: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and oversee fire safety measures.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154085"/>
            <a:ext cx="4855726" cy="140493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Machine Guarding: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Ensure proper guarding of machinery to prevent accidents.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835634"/>
            <a:ext cx="4855726" cy="1542233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5150405"/>
            <a:ext cx="4383762" cy="10477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Workplace Ergonomics: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Assess and improve ergonomic conditions in the workplace.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835634"/>
            <a:ext cx="4855726" cy="1542233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5150405"/>
            <a:ext cx="4383762" cy="9508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Fall Protection: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measures to prevent falls from heights.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87692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Electrical Safety: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Enforce electrical safety practices and standards.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154085"/>
            <a:ext cx="4855726" cy="1528274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Chemical Safety: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Manage and control the use of hazardous chemicals.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284876" y="4559020"/>
            <a:ext cx="4855726" cy="1476893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Confined Space Entry: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Oversee safety procedures for confined space entry.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853147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5029200"/>
            <a:ext cx="4383762" cy="8671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Noise Control: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measures to control workplace noise levels.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87692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Ventilation: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Ensure proper ventilation in work areas.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Audits: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Conduct regular safety audits and inspections.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559022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 Lifting Practices: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Promote safe lifting techniques to prevent injuries.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559022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Signage: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Install and maintain appropriate safety signs.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87692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Record Keeping: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Maintain accurate safety records and documentation.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154085"/>
            <a:ext cx="540684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390067"/>
            <a:ext cx="490285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Reporting: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Facilitate the reporting of safety concerns by employees.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559022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Job Safety Analysis (JSA):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Conduct JSAs for high-risk tasks.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559022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Culture: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Promote a positive safety culture within the organization.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87692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Committee: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Participate in or lead safety committees.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154085"/>
            <a:ext cx="498117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6" y="3390067"/>
            <a:ext cx="4745195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Radiation Safety: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measures for the safe use of radiation sources.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559022"/>
            <a:ext cx="4855726" cy="1557999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Environmental Compliance: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Ensure compliance with environmental regulations.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559022"/>
            <a:ext cx="4855726" cy="1557999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Equipment Inspection: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Regularly inspect and maintain safety equipment.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487692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Contractor Safety: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Oversee safety practices of contractors on-site.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154085"/>
            <a:ext cx="4855726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390067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Traffic Safety: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measures for traffic safety in workplace areas.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559022"/>
            <a:ext cx="4855726" cy="1510702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Heat Stress Management: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measures to prevent heat-related illnesses.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559022"/>
            <a:ext cx="4855726" cy="1510702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79500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Record Analysis: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Analyze safety records to identify trends and areas for improvement.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310051"/>
            <a:ext cx="633519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40 Duties Of A Safety Officer You Must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2976443"/>
            <a:ext cx="4855726" cy="153816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212425"/>
            <a:ext cx="438376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Software Management: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Utilize safety management software for documentation and analysis.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2976443"/>
            <a:ext cx="4855726" cy="153816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62267" y="3212425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Budgeting: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Allocate and manage budgets for safety initiatives.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348389" y="4736783"/>
            <a:ext cx="4855726" cy="1537893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84371" y="497276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Awards Programs: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Implement recognition programs for safe work practices.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426285" y="4736783"/>
            <a:ext cx="4855726" cy="1537893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62267" y="4972764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Continuous Improvement: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Continuously seek ways to improve and enhance workplace safety.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523417"/>
            <a:ext cx="9933503" cy="118276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74731" y="3759398"/>
            <a:ext cx="927118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lvl="1" algn="l">
              <a:lnSpc>
                <a:spcPts val="2799"/>
              </a:lnSpc>
              <a:buSzPct val="100000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These duties encompass a broad range of responsibilities aimed at creating and maintaining a safe work environment for all employees.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603</Words>
  <Application>Microsoft Office PowerPoint</Application>
  <PresentationFormat>Custom</PresentationFormat>
  <Paragraphs>78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5</cp:revision>
  <dcterms:created xsi:type="dcterms:W3CDTF">2024-01-26T14:08:30Z</dcterms:created>
  <dcterms:modified xsi:type="dcterms:W3CDTF">2024-01-26T14:58:58Z</dcterms:modified>
</cp:coreProperties>
</file>