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9100E-3E37-4D17-8E5E-D3827C03B494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932A3-90D2-4890-ADCE-4DAE1B1D44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236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68308" y="3698200"/>
            <a:ext cx="7180064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5249" b="1" kern="0" spc="-105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HSE Management System</a:t>
            </a:r>
            <a:endParaRPr lang="en-US" sz="5249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654141"/>
            <a:ext cx="601515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5468"/>
              </a:lnSpc>
              <a:buNone/>
            </a:pPr>
            <a:r>
              <a:rPr lang="en-US" sz="4374" b="1" kern="0" spc="-87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HSE Management System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8389" y="3681770"/>
            <a:ext cx="9933503" cy="2387954"/>
          </a:xfrm>
          <a:prstGeom prst="roundRect">
            <a:avLst>
              <a:gd name="adj" fmla="val 528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917752"/>
            <a:ext cx="946154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HSE stands for Health, Safety, and Environment. An HSE Management System is a structured approach used by organizations to manage these crucial aspects of their operations. It involves a framework of policies, procedures, processes, and practices designed to protect human health, ensure workplace safety, and minimize environmental impact.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035254"/>
            <a:ext cx="9164122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Key components of an HSE Management System typically include: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2701647"/>
            <a:ext cx="9933503" cy="3492698"/>
          </a:xfrm>
          <a:prstGeom prst="roundRect">
            <a:avLst>
              <a:gd name="adj" fmla="val 2863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2937629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Policies and Procedures: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939772" y="3381851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2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Risk Assessment and Management: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939772" y="3826073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3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Training and Education: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939772" y="4270296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4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Compliance and Regulatory Requirements: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939772" y="4714518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5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Monitoring and Reporting: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939772" y="5158740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6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Continuous Improvement: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2939772" y="5602962"/>
            <a:ext cx="9106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Font typeface="+mj-lt"/>
              <a:buAutoNum type="arabicPeriod" startAt="7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Leadership and Employee Involvement: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20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1693426"/>
            <a:ext cx="9933503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Here's an example of how an HSE Management System might be implemented in a construction company:</a:t>
            </a:r>
            <a:endParaRPr lang="en-US" sz="2624" dirty="0"/>
          </a:p>
        </p:txBody>
      </p:sp>
      <p:sp>
        <p:nvSpPr>
          <p:cNvPr id="5" name="Shape 2"/>
          <p:cNvSpPr/>
          <p:nvPr/>
        </p:nvSpPr>
        <p:spPr>
          <a:xfrm>
            <a:off x="2348389" y="2776299"/>
            <a:ext cx="4855726" cy="3759756"/>
          </a:xfrm>
          <a:prstGeom prst="roundRect">
            <a:avLst>
              <a:gd name="adj" fmla="val 2659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584371" y="3012281"/>
            <a:ext cx="385583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kern="0" spc="-52" dirty="0">
                <a:solidFill>
                  <a:srgbClr val="272525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XYZ Construction Company</a:t>
            </a:r>
            <a:endParaRPr lang="en-US" sz="2624" dirty="0"/>
          </a:p>
        </p:txBody>
      </p:sp>
      <p:sp>
        <p:nvSpPr>
          <p:cNvPr id="7" name="Text 4"/>
          <p:cNvSpPr/>
          <p:nvPr/>
        </p:nvSpPr>
        <p:spPr>
          <a:xfrm>
            <a:off x="2584371" y="3561993"/>
            <a:ext cx="4383762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i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Health, Safety, and Environment (HSE) Management System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7426285" y="2776299"/>
            <a:ext cx="4855726" cy="3759756"/>
          </a:xfrm>
          <a:prstGeom prst="roundRect">
            <a:avLst>
              <a:gd name="adj" fmla="val 2659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267" y="3012281"/>
            <a:ext cx="4383762" cy="3287792"/>
          </a:xfrm>
          <a:prstGeom prst="rect">
            <a:avLst/>
          </a:prstGeom>
        </p:spPr>
      </p:pic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2834759"/>
            <a:ext cx="375201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1. Policies and Procedures: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501151"/>
            <a:ext cx="9933503" cy="2284793"/>
          </a:xfrm>
          <a:prstGeom prst="roundRect">
            <a:avLst>
              <a:gd name="adj" fmla="val 528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3737134"/>
            <a:ext cx="910613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Health and Safety Policy: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XYZ Construction is committed to ensuring the health, safety, and well-being of all employees, subcontractors, and visitors on its construction sites. This policy outlines the company's zero-tolerance approach towards accidents and emphasizes the importance of compliance with safety protocols.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012519"/>
            <a:ext cx="520648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2. Risk Assessment and Management: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678911"/>
            <a:ext cx="9933503" cy="1902081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3914894"/>
            <a:ext cx="910613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Site Hazard Identification: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Before commencing any construction activity, comprehensive risk assessments are conducted to identify potential hazards. These assessments cover risks related to working at heights, electrical safety, heavy machinery operation, and more.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012519"/>
            <a:ext cx="358342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3. Training and Education: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678912"/>
            <a:ext cx="9933503" cy="1949378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3914894"/>
            <a:ext cx="910613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Employee Training Programs: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All employees undergo mandatory safety training programs before starting work on-site. Training covers topics such as proper equipment handling, emergency response procedures, and adherence to safety regulations.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90161"/>
            <a:ext cx="623518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4. Compliance and Regulatory Requirements: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856553"/>
            <a:ext cx="9933503" cy="1598316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4092535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Regulatory Compliance Team: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 dedicated team ensures that all construction activities adhere to local, state, and federal regulations concerning health, safety, and environmental standards.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012519"/>
            <a:ext cx="401966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5. Monitoring and Reporting: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678912"/>
            <a:ext cx="9933503" cy="1949378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3914894"/>
            <a:ext cx="910613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Incident Reporting System: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An incident reporting system is in place to document and investigate any accidents, near-misses, or safety concerns. Regular safety audits are conducted to assess compliance and identify improvement areas.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012519"/>
            <a:ext cx="394156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6. Continuous Improvement: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678912"/>
            <a:ext cx="9933503" cy="1933612"/>
          </a:xfrm>
          <a:prstGeom prst="roundRect">
            <a:avLst>
              <a:gd name="adj" fmla="val 650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3914894"/>
            <a:ext cx="910613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Lessons Learned Workshops: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Regular meetings are held to discuss incidents, identify root causes, and implement corrective actions to prevent future occurrences. Feedback from employees is actively sought to enhance safety practices.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348389" y="3190161"/>
            <a:ext cx="575988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81"/>
              </a:lnSpc>
              <a:buNone/>
            </a:pPr>
            <a:r>
              <a:rPr lang="en-US" sz="3200" b="1" kern="0" spc="-52" dirty="0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7. Leadership and Employee Involvement: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2348389" y="3856553"/>
            <a:ext cx="9933503" cy="1629847"/>
          </a:xfrm>
          <a:prstGeom prst="roundRect">
            <a:avLst>
              <a:gd name="adj" fmla="val 8454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39772" y="4092535"/>
            <a:ext cx="91061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Safety Committees: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Cross-departmental safety committees encourage employee participation in HSE initiatives. Managers lead by example, actively promoting and prioritizing safety measures on-site.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2348389" y="3168014"/>
            <a:ext cx="9933503" cy="2397213"/>
          </a:xfrm>
          <a:prstGeom prst="roundRect">
            <a:avLst>
              <a:gd name="adj" fmla="val 5280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584371" y="3403997"/>
            <a:ext cx="946154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Outcome:</a:t>
            </a:r>
            <a:r>
              <a:rPr lang="en-US" sz="20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XYZ Construction Company's robust HSE Management System aims not only to ensure the safety of its workforce but also to minimize environmental impact. By continuously improving safety protocols and fostering a culture of safety, XYZ Construction strives for incident-free construction operations while complying with all relevant regulations and standards.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511</Words>
  <Application>Microsoft Office PowerPoint</Application>
  <PresentationFormat>Custom</PresentationFormat>
  <Paragraphs>53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3</cp:revision>
  <dcterms:created xsi:type="dcterms:W3CDTF">2024-01-08T11:31:42Z</dcterms:created>
  <dcterms:modified xsi:type="dcterms:W3CDTF">2024-01-08T12:14:28Z</dcterms:modified>
</cp:coreProperties>
</file>