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EB4E0-8931-4884-BD1E-D283D634911E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141DAD-F498-4B49-9EB5-A0520AE03C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951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916621"/>
            <a:ext cx="7477601" cy="26801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8000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HSE OFFICER </a:t>
            </a:r>
            <a:endParaRPr lang="en-US" sz="8000" b="1" kern="0" spc="-87" dirty="0" smtClean="0">
              <a:solidFill>
                <a:srgbClr val="FF75D3"/>
              </a:solidFill>
              <a:latin typeface="adonis-web" pitchFamily="34" charset="0"/>
              <a:ea typeface="adonis-web" pitchFamily="34" charset="-122"/>
              <a:cs typeface="adonis-web" pitchFamily="34" charset="-120"/>
            </a:endParaRPr>
          </a:p>
          <a:p>
            <a:pPr marL="0" indent="0" algn="ctr">
              <a:lnSpc>
                <a:spcPts val="5468"/>
              </a:lnSpc>
              <a:buNone/>
            </a:pPr>
            <a:r>
              <a:rPr lang="en-US" sz="6000" b="1" kern="0" spc="-87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Interview </a:t>
            </a:r>
          </a:p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87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Questions </a:t>
            </a: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and answers</a:t>
            </a:r>
            <a:endParaRPr lang="en-US" sz="4374" dirty="0"/>
          </a:p>
        </p:txBody>
      </p:sp>
      <p:sp>
        <p:nvSpPr>
          <p:cNvPr id="6" name="Text 2"/>
          <p:cNvSpPr/>
          <p:nvPr/>
        </p:nvSpPr>
        <p:spPr>
          <a:xfrm>
            <a:off x="8725257" y="4767501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2720697"/>
            <a:ext cx="9933503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What are some common hazards in a workplace, and how can they be mitigated?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2348389" y="5060730"/>
            <a:ext cx="9933503" cy="13243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i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Answer: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Common hazards include slips, trips, and falls, electrical hazards, chemical exposures, and ergonomic issues. Mitigation involves implementing proper signage, training programs, personal protective equipment (PPE), and regular safety inspections.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2720697"/>
            <a:ext cx="9933503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How do you conduct a risk assessment in a workplace?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2348389" y="4442698"/>
            <a:ext cx="993350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i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Answer: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 start by identifying potential hazards, assessing the likelihood and severity of each risk, and prioritizing them based on their impact. I then recommend control measures to mitigate or eliminate these risks and regularly review and update the risk assessment as needed.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2720697"/>
            <a:ext cx="9933503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How do you handle employees who may resist or ignore safety protocols?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2348389" y="4442698"/>
            <a:ext cx="993350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i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Answer: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Communication is key. I address the importance of safety, explain the potential consequences, and listen to any concerns they may have. If resistance persists, I escalate the matter to higher management while ensuring that safety protocols are consistently enforced.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2720697"/>
            <a:ext cx="9933503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What steps do you take to investigate and prevent workplace incidents?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2348389" y="4442698"/>
            <a:ext cx="993350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i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Answer: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Following an incident, I conduct a thorough investigation to identify root causes. I then implement corrective actions to prevent a recurrence, such as revising safety procedures, providing additional training, or improving safety equipment.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2720697"/>
            <a:ext cx="9933503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How do you promote a safety culture within an organization?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2348389" y="4442698"/>
            <a:ext cx="993350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i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Answer: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 believe in leading by example. I conduct regular safety training sessions, communicate openly about the importance of safety, and encourage reporting of unsafe conditions. Recognizing and rewarding safe behavior also plays a vital role in fostering a positive safety culture.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2195751"/>
            <a:ext cx="9933503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Describe a situation where you had to handle an emergency. What steps did you take?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2348389" y="4612124"/>
            <a:ext cx="993350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i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Answer: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In a previous role, there was a chemical spill. I immediately activated the emergency response plan, evacuated the affected area, and ensured everyone was at a safe distance. I then contacted emergency services, contained the spill using the appropriate materials, and coordinated with the team to address the situation safely.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2720697"/>
            <a:ext cx="9933503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Can you explain the importance of workplace safety?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2348389" y="4442698"/>
            <a:ext cx="993350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i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Answer: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Workplace safety is crucial to protect employees from injuries and illnesses, ensuring a healthy and productive work environment. It also contributes to employee morale, reduces absenteeism, and enhances overall organizational efficiency.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348389" y="2195751"/>
            <a:ext cx="9933503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How do you conduct safety inspections, and what criteria do you use to identify potential hazards?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2348389" y="4612124"/>
            <a:ext cx="993350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i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Answer: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 conduct regular safety inspections by systematically reviewing work areas, equipment, and processes. I use a checklist that includes criteria such as proper use of personal protective equipment, equipment condition, emergency exits, and adherence to safety protocols. Identifying potential hazards allows for prompt corrective actions.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510</Words>
  <Application>Microsoft Office PowerPoint</Application>
  <PresentationFormat>Custom</PresentationFormat>
  <Paragraphs>37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3</cp:revision>
  <dcterms:created xsi:type="dcterms:W3CDTF">2024-01-28T12:52:56Z</dcterms:created>
  <dcterms:modified xsi:type="dcterms:W3CDTF">2024-01-28T13:24:36Z</dcterms:modified>
</cp:coreProperties>
</file>