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DFB21-E2C7-4A87-B894-BD83B3F825F3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2E91A-EFEE-473D-BF03-597C88F445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0075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2865001"/>
            <a:ext cx="7477601" cy="2499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5249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Oil and Gas Industry Hazards and Control Measures</a:t>
            </a:r>
            <a:endParaRPr lang="en-US" sz="5249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009543"/>
            <a:ext cx="4818817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Oil and Gas Industry 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4037171"/>
            <a:ext cx="9933503" cy="1606884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4273153"/>
            <a:ext cx="946154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 oil and gas industry comes with various hazards, but implementing proper control measures can significantly reduce risks. Here are some common hazards and corresponding control measures: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787491"/>
            <a:ext cx="459366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Fire and Explosions: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815120"/>
            <a:ext cx="10926177" cy="2238839"/>
          </a:xfrm>
          <a:prstGeom prst="roundRect">
            <a:avLst>
              <a:gd name="adj" fmla="val 6146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9772" y="4051102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Hazard: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Highly flammable substances like oil and gas can lead to fires and explosions.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4495324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Control Measures: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Regular equipment inspections, proper training on handling flammable materials, installation of fire detection systems, and emergency response planning.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787491"/>
            <a:ext cx="7671911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Exposure to Harmful Substances: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815120"/>
            <a:ext cx="9933503" cy="1626989"/>
          </a:xfrm>
          <a:prstGeom prst="roundRect">
            <a:avLst>
              <a:gd name="adj" fmla="val 6146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9772" y="4051102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Hazard: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Workers may be exposed to toxic chemicals and gases.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4495324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Control Measures: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Personal protective equipment (PPE) such as respirators, proper ventilation systems, and regular monitoring of air quality.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609731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Physical Hazards: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017986" y="3637359"/>
            <a:ext cx="10893973" cy="2416600"/>
          </a:xfrm>
          <a:prstGeom prst="roundRect">
            <a:avLst>
              <a:gd name="adj" fmla="val 5044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9772" y="3873341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Hazard: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Working with heavy machinery, high-pressure systems, and lifting operations pose physical risks.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4672965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Control Measures: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Training on equipment operation and safety procedures, maintenance schedules for machinery, and implementation of safety barriers or guards.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787491"/>
            <a:ext cx="6680597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Falls and Working at Heights: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815120"/>
            <a:ext cx="9933503" cy="1626989"/>
          </a:xfrm>
          <a:prstGeom prst="roundRect">
            <a:avLst>
              <a:gd name="adj" fmla="val 6146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9772" y="4051102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Hazard: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Working on elevated platforms or structures increases the risk of falls.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4495324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Control Measures: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Safety harnesses, guardrails, proper scaffolding, and regular safety inspections of elevated work areas.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787491"/>
            <a:ext cx="4933117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Transportation Risks: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815120"/>
            <a:ext cx="9933503" cy="1626989"/>
          </a:xfrm>
          <a:prstGeom prst="roundRect">
            <a:avLst>
              <a:gd name="adj" fmla="val 6146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9772" y="4051102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Hazard: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Accidents during transportation of oil and gas materials.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4495324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Control Measures: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Proper driver training, vehicle maintenance, adherence to traffic regulations, and regular safety checks on transportation vehicles.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787491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Natural Hazards: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815120"/>
            <a:ext cx="9933503" cy="1626989"/>
          </a:xfrm>
          <a:prstGeom prst="roundRect">
            <a:avLst>
              <a:gd name="adj" fmla="val 6146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9772" y="4051102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Hazard: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Exposure to natural elements like extreme weather conditions.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4495324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Control Measures: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Monitoring weather forecasts, evacuation plans for severe weather events, and implementing shelters or safe zones.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787491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Health Risks: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815120"/>
            <a:ext cx="11509501" cy="1626989"/>
          </a:xfrm>
          <a:prstGeom prst="roundRect">
            <a:avLst>
              <a:gd name="adj" fmla="val 6146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9772" y="4051102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Hazard: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Long-term health effects from exposure to chemicals and stressful working conditions.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4495324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Control Measures: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Regular health screenings, ergonomic assessments, and promoting a culture of health and safety awareness.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787491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Equipment Failure: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815120"/>
            <a:ext cx="9933503" cy="1626989"/>
          </a:xfrm>
          <a:prstGeom prst="roundRect">
            <a:avLst>
              <a:gd name="adj" fmla="val 6146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3295293" y="4051102"/>
            <a:ext cx="875061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685800" lvl="1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Hazard: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Malfunction or failure of machinery and equipment.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3295293" y="4495324"/>
            <a:ext cx="875061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685800" lvl="1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Control Measures: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Routine equipment inspections, predictive maintenance strategies, and prompt repairs or replacements as needed.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787491"/>
            <a:ext cx="6932057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Workplace Stress and Fatigue: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815120"/>
            <a:ext cx="9933503" cy="1626989"/>
          </a:xfrm>
          <a:prstGeom prst="roundRect">
            <a:avLst>
              <a:gd name="adj" fmla="val 6146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9772" y="4051102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Hazard: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High-pressure environments leading to fatigue and decreased alertness.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4495324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Control Measures: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Managing work schedules to prevent fatigue, providing rest periods, and fostering a supportive work environment.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787491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Security Risks: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815120"/>
            <a:ext cx="9933503" cy="1626989"/>
          </a:xfrm>
          <a:prstGeom prst="roundRect">
            <a:avLst>
              <a:gd name="adj" fmla="val 6146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9772" y="4051102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Hazard: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Potential security threats to facilities and personnel.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4495324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Control Measures: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Implementing security protocols, access controls, surveillance systems, and regular security assessments.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3345656"/>
            <a:ext cx="9933503" cy="1538168"/>
          </a:xfrm>
          <a:prstGeom prst="roundRect">
            <a:avLst>
              <a:gd name="adj" fmla="val 650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84371" y="3581638"/>
            <a:ext cx="9461540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Implementing a comprehensive safety program that includes training, regular inspections, hazard identification, and proper emergency response planning is crucial in mitigating these hazards within the oil and gas industry.</a:t>
            </a:r>
            <a:endParaRPr lang="en-US" sz="20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480</Words>
  <Application>Microsoft Office PowerPoint</Application>
  <PresentationFormat>Custom</PresentationFormat>
  <Paragraphs>60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3</cp:revision>
  <dcterms:created xsi:type="dcterms:W3CDTF">2024-01-06T12:18:34Z</dcterms:created>
  <dcterms:modified xsi:type="dcterms:W3CDTF">2024-01-06T12:35:11Z</dcterms:modified>
</cp:coreProperties>
</file>