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99363-0F06-49B7-9749-23F7D32C02A2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C20A0-B526-496E-88A4-FF0FFFD802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618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725364" y="948690"/>
            <a:ext cx="6665952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96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Safety Harness</a:t>
            </a:r>
            <a:endParaRPr lang="en-US" sz="9600" dirty="0"/>
          </a:p>
        </p:txBody>
      </p:sp>
      <p:sp>
        <p:nvSpPr>
          <p:cNvPr id="6" name="Text 2"/>
          <p:cNvSpPr/>
          <p:nvPr/>
        </p:nvSpPr>
        <p:spPr>
          <a:xfrm>
            <a:off x="6725364" y="2115145"/>
            <a:ext cx="6665952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66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 Working Load</a:t>
            </a:r>
            <a:endParaRPr lang="en-US" sz="6600" dirty="0"/>
          </a:p>
        </p:txBody>
      </p:sp>
      <p:sp>
        <p:nvSpPr>
          <p:cNvPr id="7" name="Text 3"/>
          <p:cNvSpPr/>
          <p:nvPr/>
        </p:nvSpPr>
        <p:spPr>
          <a:xfrm>
            <a:off x="6319599" y="3281601"/>
            <a:ext cx="7477601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66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 Breaking Strength of harness</a:t>
            </a:r>
            <a:endParaRPr lang="en-US" sz="6600" dirty="0"/>
          </a:p>
        </p:txBody>
      </p:sp>
      <p:sp>
        <p:nvSpPr>
          <p:cNvPr id="8" name="Text 4"/>
          <p:cNvSpPr/>
          <p:nvPr/>
        </p:nvSpPr>
        <p:spPr>
          <a:xfrm>
            <a:off x="6725364" y="5281255"/>
            <a:ext cx="6665952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66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Safety </a:t>
            </a:r>
            <a:r>
              <a:rPr lang="en-US" sz="6600" b="1" kern="0" spc="-105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Margin</a:t>
            </a:r>
            <a:endParaRPr lang="en-US" sz="6600" dirty="0"/>
          </a:p>
        </p:txBody>
      </p:sp>
      <p:sp>
        <p:nvSpPr>
          <p:cNvPr id="9" name="Text 5"/>
          <p:cNvSpPr/>
          <p:nvPr/>
        </p:nvSpPr>
        <p:spPr>
          <a:xfrm>
            <a:off x="6725364" y="6447711"/>
            <a:ext cx="6665952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6600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Safety Factor</a:t>
            </a:r>
            <a:endParaRPr lang="en-US" sz="66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8" y="1797270"/>
            <a:ext cx="9933503" cy="5517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36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SWL (Safe Working Load)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756745" y="2632842"/>
            <a:ext cx="12754303" cy="2238704"/>
          </a:xfrm>
          <a:prstGeom prst="roundRect">
            <a:avLst>
              <a:gd name="adj" fmla="val 6193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45477" y="2995448"/>
            <a:ext cx="10806626" cy="5044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SWL refers to the maximum load a safety harness is designed to support during normal use.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245477" y="3815256"/>
            <a:ext cx="11902964" cy="12102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If a safety harness has a SWL of 1 ton, it means the harness is designed to safely support loads up to 1 ton during regular use.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2103" y="0"/>
            <a:ext cx="2341814" cy="375219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065284"/>
            <a:ext cx="9933503" cy="6627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36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Breaking Strength of </a:t>
            </a:r>
            <a:r>
              <a:rPr lang="en-US" sz="3600" b="1" kern="0" spc="-52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Harness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2348389" y="2948153"/>
            <a:ext cx="9933503" cy="2077356"/>
          </a:xfrm>
          <a:prstGeom prst="roundRect">
            <a:avLst>
              <a:gd name="adj" fmla="val 6193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294994"/>
            <a:ext cx="9118521" cy="4654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This is the maximum load the safety harness can withstand before it fails.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3925614"/>
            <a:ext cx="9118521" cy="1099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If the breaking strength of a safety harness is 5 tons, the harness will start to fail when the load exceeds 5 tons.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4952" y="0"/>
            <a:ext cx="2995447" cy="38674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081049"/>
            <a:ext cx="9933503" cy="5659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36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Safety </a:t>
            </a:r>
            <a:r>
              <a:rPr lang="en-US" sz="3600" b="1" kern="0" spc="-52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Margin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2348389" y="2790497"/>
            <a:ext cx="9933503" cy="2642444"/>
          </a:xfrm>
          <a:prstGeom prst="roundRect">
            <a:avLst>
              <a:gd name="adj" fmla="val 5076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3581" y="3137339"/>
            <a:ext cx="9118521" cy="9743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margin is the difference between the SWL and the breaking strength of the harness. It provides an additional buffer for unexpected forces or stresses.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3581" y="4225159"/>
            <a:ext cx="9118521" cy="9779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 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If a safety harness has a SWL of 1 ton and a breaking strength of 5 tons, the safety margin is 4 tons (5 tons - 1 ton).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4497" y="0"/>
            <a:ext cx="2695903" cy="38674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159876"/>
            <a:ext cx="9933503" cy="5366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36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Safety </a:t>
            </a:r>
            <a:r>
              <a:rPr lang="en-US" sz="3600" b="1" kern="0" spc="-52" dirty="0" smtClean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Factor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914400" y="2837793"/>
            <a:ext cx="12975021" cy="2417507"/>
          </a:xfrm>
          <a:prstGeom prst="roundRect">
            <a:avLst>
              <a:gd name="adj" fmla="val 6193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7007" y="3168870"/>
            <a:ext cx="12234041" cy="8776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factor is the ratio of breaking strength to the SWL. It indicates how much stronger the harness is compared to the maximum expected load.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277007" y="4335517"/>
            <a:ext cx="10775095" cy="68999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 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If the breaking strength is 5 tons and the SWL is 1 ton, the safety factor is 5 (5 tons / 1 ton).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1892" y="1"/>
            <a:ext cx="2285446" cy="31688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7883" y="-8334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1805345"/>
            <a:ext cx="9933503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36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Safety Harness: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2033752" y="2471738"/>
            <a:ext cx="10925503" cy="4559683"/>
          </a:xfrm>
          <a:prstGeom prst="roundRect">
            <a:avLst>
              <a:gd name="adj" fmla="val 2530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78179" y="2701528"/>
            <a:ext cx="9473922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4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2933581" y="3306842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Harness SWL: 1 ton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3751064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Breaking Strength: 5 tons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3581" y="4195286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Margin: 4 tons (Breaking Strength - SWL)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3581" y="4639508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Factor: 5 (Breaking Strength / SWL)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578179" y="5391807"/>
            <a:ext cx="9473922" cy="13558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So, if the actual load applied to the harness is 1 ton, it is within the safe working load. The safety margin is 4 tons, providing an additional buffer. The safety factor of 5 indicates that the harness is five times stronger than the expected load.</a:t>
            </a:r>
            <a:endParaRPr lang="en-US" sz="200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2538" y="0"/>
            <a:ext cx="3436883" cy="51553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1413867"/>
            <a:ext cx="9933503" cy="5401747"/>
          </a:xfrm>
          <a:prstGeom prst="roundRect">
            <a:avLst>
              <a:gd name="adj" fmla="val 1851"/>
            </a:avLst>
          </a:prstGeom>
          <a:solidFill>
            <a:srgbClr val="EBD0FB"/>
          </a:solidFill>
          <a:ln w="7620">
            <a:solidFill>
              <a:srgbClr val="D1B6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78179" y="1643658"/>
            <a:ext cx="947392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Note : 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It's important to note that the specifications for a safety harness can vary based on the manufacturer, model, and intended use. These values need to be obtained from the product's documentation or the manufacturer.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2933581" y="2959775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 Working Load (SWL):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3289102" y="3436883"/>
            <a:ext cx="8763000" cy="4836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685800" lvl="1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 1.5 tons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3581" y="4009311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2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Breaking Strength of Harness: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3289102" y="4453533"/>
            <a:ext cx="876300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685800" lvl="1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 7.5 tons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3581" y="4897755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3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Margin: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3289102" y="5341977"/>
            <a:ext cx="876300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685800" lvl="1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 6 tons (Breaking Strength - SWL)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2933581" y="5786199"/>
            <a:ext cx="911852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4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Factor: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289102" y="6230422"/>
            <a:ext cx="876300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685800" lvl="1" indent="-342900" algn="l">
              <a:lnSpc>
                <a:spcPts val="2799"/>
              </a:lnSpc>
              <a:buSzPct val="100000"/>
              <a:buChar char="•"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Example: 5 (Breaking Strength / SWL)</a:t>
            </a:r>
            <a:endParaRPr lang="en-US" sz="2000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4524" y="2709864"/>
            <a:ext cx="4445876" cy="54886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419</Words>
  <Application>Microsoft Office PowerPoint</Application>
  <PresentationFormat>Custom</PresentationFormat>
  <Paragraphs>47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5</cp:revision>
  <dcterms:created xsi:type="dcterms:W3CDTF">2024-02-25T08:04:13Z</dcterms:created>
  <dcterms:modified xsi:type="dcterms:W3CDTF">2024-02-25T09:30:39Z</dcterms:modified>
</cp:coreProperties>
</file>