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479083-140B-4A6D-A082-F7C2F62F6AF5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E46A3-0DE5-4B1D-9DAD-130DA63800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2690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2270233"/>
            <a:ext cx="7477601" cy="4083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96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Top 10 </a:t>
            </a:r>
            <a:endParaRPr lang="en-US" sz="9600" b="1" kern="0" spc="-105" dirty="0" smtClean="0">
              <a:solidFill>
                <a:srgbClr val="FF75D3"/>
              </a:solidFill>
              <a:latin typeface="adonis-web" pitchFamily="34" charset="0"/>
              <a:ea typeface="adonis-web" pitchFamily="34" charset="-122"/>
              <a:cs typeface="adonis-web" pitchFamily="34" charset="-120"/>
            </a:endParaRPr>
          </a:p>
          <a:p>
            <a:pPr marL="0" indent="0" algn="ctr">
              <a:lnSpc>
                <a:spcPts val="6561"/>
              </a:lnSpc>
              <a:buNone/>
            </a:pPr>
            <a:r>
              <a:rPr lang="en-US" sz="5400" b="1" kern="0" spc="-105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Safety </a:t>
            </a:r>
            <a:r>
              <a:rPr lang="en-US" sz="54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Rules of </a:t>
            </a:r>
            <a:endParaRPr lang="en-US" sz="5400" b="1" kern="0" spc="-105" dirty="0" smtClean="0">
              <a:solidFill>
                <a:srgbClr val="FF75D3"/>
              </a:solidFill>
              <a:latin typeface="adonis-web" pitchFamily="34" charset="0"/>
              <a:ea typeface="adonis-web" pitchFamily="34" charset="-122"/>
              <a:cs typeface="adonis-web" pitchFamily="34" charset="-120"/>
            </a:endParaRPr>
          </a:p>
          <a:p>
            <a:pPr marL="0" indent="0" algn="ctr">
              <a:lnSpc>
                <a:spcPts val="6561"/>
              </a:lnSpc>
              <a:buNone/>
            </a:pPr>
            <a:r>
              <a:rPr lang="en-US" sz="6000" b="1" kern="0" spc="-105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Oil </a:t>
            </a:r>
            <a:r>
              <a:rPr lang="en-US" sz="60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&amp; Gas Industry</a:t>
            </a:r>
            <a:endParaRPr lang="en-US" sz="6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120747"/>
            <a:ext cx="6882289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4374"/>
              </a:lnSpc>
              <a:buNone/>
            </a:pPr>
            <a:r>
              <a:rPr lang="en-US" sz="3499" b="1" kern="0" spc="-70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Personal Protective Equipment (PPE)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3926086"/>
            <a:ext cx="9933503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4162068"/>
            <a:ext cx="946154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Personal Protective Equipment (PPE):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Always wear appropriate PPE - hard hats, safety goggles, gloves, and steel-toed boots - to protect against potential hazards.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120747"/>
            <a:ext cx="4295299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4374"/>
              </a:lnSpc>
              <a:buNone/>
            </a:pPr>
            <a:r>
              <a:rPr lang="en-US" sz="3499" b="1" kern="0" spc="-70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Hazard Communication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3926086"/>
            <a:ext cx="9933503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4162068"/>
            <a:ext cx="946154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Hazard Communication: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Understand and follow all safety data sheets (SDS) and labels for chemicals and substances used in the workplace.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120747"/>
            <a:ext cx="3990499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4374"/>
              </a:lnSpc>
              <a:buNone/>
            </a:pPr>
            <a:r>
              <a:rPr lang="en-US" sz="3499" b="1" kern="0" spc="-70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Confined Space Entry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3926086"/>
            <a:ext cx="9933503" cy="1481486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4162068"/>
            <a:ext cx="946154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Confined Space Entry: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Adhere to strict protocols when entering confined spaces, such as tanks or vessels, including proper ventilation and monitoring for hazardous gases.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120747"/>
            <a:ext cx="4438769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4374"/>
              </a:lnSpc>
              <a:buNone/>
            </a:pPr>
            <a:r>
              <a:rPr lang="en-US" sz="3499" b="1" kern="0" spc="-70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Lockout/Tagout (LOTO)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3926086"/>
            <a:ext cx="9933503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4162068"/>
            <a:ext cx="946154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Lockout/Tagout (LOTO):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Use LOTO procedures to control hazardous energy sources and prevent unexpected equipment start-up during maintenance or repairs.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120747"/>
            <a:ext cx="3555087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4374"/>
              </a:lnSpc>
              <a:buNone/>
            </a:pPr>
            <a:r>
              <a:rPr lang="en-US" sz="3499" b="1" kern="0" spc="-70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Fall Protection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3926086"/>
            <a:ext cx="9933503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4162068"/>
            <a:ext cx="946154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Fall Protection: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Employ proper fall protection measures - guardrails, harnesses, and safety nets - when working at heights to prevent falls.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120747"/>
            <a:ext cx="3555087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4374"/>
              </a:lnSpc>
              <a:buNone/>
            </a:pPr>
            <a:r>
              <a:rPr lang="en-US" sz="3499" b="1" kern="0" spc="-70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Fire Safety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3926086"/>
            <a:ext cx="9933503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4162068"/>
            <a:ext cx="946154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Fire Safety: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Follow fire safety protocols, including proper storage of flammable materials, regular equipment inspections, and knowledge of firefighting procedures.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120747"/>
            <a:ext cx="3555087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4374"/>
              </a:lnSpc>
              <a:buNone/>
            </a:pPr>
            <a:r>
              <a:rPr lang="en-US" sz="3499" b="1" kern="0" spc="-70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Equipment Safety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3926086"/>
            <a:ext cx="9933503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4162068"/>
            <a:ext cx="946154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Equipment Safety: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Conduct regular equipment inspections and maintenance to ensure safe operation and promptly report any malfunctions or defects.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120747"/>
            <a:ext cx="3555087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4374"/>
              </a:lnSpc>
              <a:buNone/>
            </a:pPr>
            <a:r>
              <a:rPr lang="en-US" sz="3499" b="1" kern="0" spc="-70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 Driving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3926086"/>
            <a:ext cx="9933503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4162068"/>
            <a:ext cx="946154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 Driving: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Adhere to safe driving practices, obey speed limits, and follow traffic rules, especially when operating vehicles or heavy machinery.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120747"/>
            <a:ext cx="4673679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4374"/>
              </a:lnSpc>
              <a:buNone/>
            </a:pPr>
            <a:r>
              <a:rPr lang="en-US" sz="3499" b="1" kern="0" spc="-70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Emergency Preparedness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3926086"/>
            <a:ext cx="9933503" cy="1591845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4162068"/>
            <a:ext cx="946154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Emergency Preparedness: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Be familiar with emergency procedures, evacuation routes, and the location of emergency equipment like fire extinguishers and first aid kits.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120747"/>
            <a:ext cx="4399359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4374"/>
              </a:lnSpc>
              <a:buNone/>
            </a:pPr>
            <a:r>
              <a:rPr lang="en-US" sz="3499" b="1" kern="0" spc="-70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Training and Awareness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3926086"/>
            <a:ext cx="9933503" cy="1560314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4162068"/>
            <a:ext cx="946154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Training and Awareness: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Stay updated on safety training and procedures, communicate potential hazards to colleagues, and actively participate in safety meetings and drills.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3523417"/>
            <a:ext cx="9933503" cy="163190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3759398"/>
            <a:ext cx="946154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4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These rules are crucial in creating a safer working environment in the oil and gas industry by mitigating risks and promoting a culture of safety among workers.</a:t>
            </a:r>
            <a:endParaRPr lang="en-US" sz="24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342</Words>
  <Application>Microsoft Office PowerPoint</Application>
  <PresentationFormat>Custom</PresentationFormat>
  <Paragraphs>48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4</cp:revision>
  <dcterms:created xsi:type="dcterms:W3CDTF">2024-01-09T09:34:22Z</dcterms:created>
  <dcterms:modified xsi:type="dcterms:W3CDTF">2024-01-09T10:39:11Z</dcterms:modified>
</cp:coreProperties>
</file>