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A13762-C931-4433-9A9A-053BCB6E1A38}" type="datetimeFigureOut">
              <a:rPr lang="en-IN" smtClean="0"/>
              <a:t>21-03-2024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1FFC47-D797-4508-8F82-BEFA47CE48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2573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2566511"/>
            <a:ext cx="7477601" cy="1666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5249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Scaffolding Technical specification</a:t>
            </a:r>
            <a:endParaRPr lang="en-US" sz="5249" dirty="0"/>
          </a:p>
        </p:txBody>
      </p:sp>
      <p:sp>
        <p:nvSpPr>
          <p:cNvPr id="6" name="Text 2"/>
          <p:cNvSpPr/>
          <p:nvPr/>
        </p:nvSpPr>
        <p:spPr>
          <a:xfrm>
            <a:off x="7997190" y="4566166"/>
            <a:ext cx="41224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As per IS and OSHA Standard</a:t>
            </a:r>
            <a:endParaRPr lang="en-US" sz="2624" dirty="0"/>
          </a:p>
        </p:txBody>
      </p:sp>
      <p:sp>
        <p:nvSpPr>
          <p:cNvPr id="7" name="Text 3"/>
          <p:cNvSpPr/>
          <p:nvPr/>
        </p:nvSpPr>
        <p:spPr>
          <a:xfrm>
            <a:off x="7284125" y="5315903"/>
            <a:ext cx="5548551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187" b="1" kern="0" spc="-44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Toe board, Mid rail, Top rail, Platform, Guardrail </a:t>
            </a:r>
            <a:endParaRPr lang="en-US" sz="2187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24575" cy="8229600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018711"/>
            <a:ext cx="333291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Toe Board: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685103"/>
            <a:ext cx="4855726" cy="1829432"/>
          </a:xfrm>
          <a:prstGeom prst="roundRect">
            <a:avLst>
              <a:gd name="adj" fmla="val 6553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914894"/>
            <a:ext cx="4040743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Indian Standard: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Toe boards should be a minimum of 100 mm (4 inches) in height and securely fixed to the scaffold.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426285" y="3685103"/>
            <a:ext cx="4855726" cy="1829432"/>
          </a:xfrm>
          <a:prstGeom prst="roundRect">
            <a:avLst>
              <a:gd name="adj" fmla="val 6553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56076" y="3914894"/>
            <a:ext cx="4396145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OSHA Standard: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Toe boards must be at least 3.5 inches (89 mm) in height and securely fastened along the edge of the scaffold platform.</a:t>
            </a:r>
            <a:endParaRPr lang="en-U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285" y="-1"/>
            <a:ext cx="7204115" cy="3685103"/>
          </a:xfrm>
          <a:prstGeom prst="rect">
            <a:avLst/>
          </a:prstGeom>
        </p:spPr>
      </p:pic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840950"/>
            <a:ext cx="333291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Mid Rail: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507343"/>
            <a:ext cx="4855726" cy="2215540"/>
          </a:xfrm>
          <a:prstGeom prst="roundRect">
            <a:avLst>
              <a:gd name="adj" fmla="val 5315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737134"/>
            <a:ext cx="404074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Indian Standard: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Mid rails are required at approximately mid-height of the guardrails, securely attached to provide additional protection.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426285" y="3507343"/>
            <a:ext cx="4855726" cy="1881188"/>
          </a:xfrm>
          <a:prstGeom prst="roundRect">
            <a:avLst>
              <a:gd name="adj" fmla="val 5315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56076" y="3737134"/>
            <a:ext cx="4396145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OSHA Standard: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Mid rails must be installed halfway between the top rail and the platform surface.</a:t>
            </a:r>
            <a:endParaRPr lang="en-U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285" y="-1"/>
            <a:ext cx="7204115" cy="3685103"/>
          </a:xfrm>
          <a:prstGeom prst="rect">
            <a:avLst/>
          </a:prstGeom>
        </p:spPr>
      </p:pic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018711"/>
            <a:ext cx="333291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Top Rail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685102"/>
            <a:ext cx="4855726" cy="2179669"/>
          </a:xfrm>
          <a:prstGeom prst="roundRect">
            <a:avLst>
              <a:gd name="adj" fmla="val 6553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914894"/>
            <a:ext cx="4040743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Indian Standard: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The top rail height should be between 950 mm to 1050 mm (37 to 41 inches) above the platform surface.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426285" y="3685103"/>
            <a:ext cx="4855726" cy="2179668"/>
          </a:xfrm>
          <a:prstGeom prst="roundRect">
            <a:avLst>
              <a:gd name="adj" fmla="val 6553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56076" y="3914894"/>
            <a:ext cx="4396145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OSHA Standard: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The top rail must be installed at a height between 38 inches (965 mm) and 45 inches (1143 mm) above the scaffold platform.</a:t>
            </a:r>
            <a:endParaRPr lang="en-U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285" y="-1"/>
            <a:ext cx="7204115" cy="3685103"/>
          </a:xfrm>
          <a:prstGeom prst="rect">
            <a:avLst/>
          </a:prstGeom>
        </p:spPr>
      </p:pic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840950"/>
            <a:ext cx="333291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Platform: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507343"/>
            <a:ext cx="4855726" cy="2609678"/>
          </a:xfrm>
          <a:prstGeom prst="roundRect">
            <a:avLst>
              <a:gd name="adj" fmla="val 5315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737134"/>
            <a:ext cx="404074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Indian Standard: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Scaffold platforms must be constructed with suitable materials to support the intended load, with a minimum width of 600 mm (24 inches).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426285" y="3507343"/>
            <a:ext cx="4855726" cy="2609678"/>
          </a:xfrm>
          <a:prstGeom prst="roundRect">
            <a:avLst>
              <a:gd name="adj" fmla="val 5315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56076" y="3737134"/>
            <a:ext cx="4396145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OSHA Standard: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Scaffold platforms must have a minimum width of 18 inches (457 mm) unless specifically designed for a particular purpose.</a:t>
            </a:r>
            <a:endParaRPr lang="en-U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285" y="-1"/>
            <a:ext cx="7204115" cy="3685103"/>
          </a:xfrm>
          <a:prstGeom prst="rect">
            <a:avLst/>
          </a:prstGeom>
        </p:spPr>
      </p:pic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840950"/>
            <a:ext cx="333291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Guardrail: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507342"/>
            <a:ext cx="4855726" cy="2310133"/>
          </a:xfrm>
          <a:prstGeom prst="roundRect">
            <a:avLst>
              <a:gd name="adj" fmla="val 5315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737134"/>
            <a:ext cx="404074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Indian Standard: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Guardrails must be installed along all open sides and ends of the scaffold platform, with a minimum height of 950 mm (37 inches).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426285" y="3507343"/>
            <a:ext cx="4855726" cy="2310132"/>
          </a:xfrm>
          <a:prstGeom prst="roundRect">
            <a:avLst>
              <a:gd name="adj" fmla="val 5315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56076" y="3737134"/>
            <a:ext cx="4396145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OSHA Standard: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Guardrails must be installed along all open sides and ends of the scaffold platform at a height of 38 inches (965 mm) above the platform surface.</a:t>
            </a:r>
            <a:endParaRPr lang="en-U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285" y="-1"/>
            <a:ext cx="7204115" cy="3685103"/>
          </a:xfrm>
          <a:prstGeom prst="rect">
            <a:avLst/>
          </a:prstGeom>
        </p:spPr>
      </p:pic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308</Words>
  <Application>Microsoft Office PowerPoint</Application>
  <PresentationFormat>Custom</PresentationFormat>
  <Paragraphs>30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3</cp:revision>
  <dcterms:created xsi:type="dcterms:W3CDTF">2024-03-21T13:50:18Z</dcterms:created>
  <dcterms:modified xsi:type="dcterms:W3CDTF">2024-03-21T14:18:54Z</dcterms:modified>
</cp:coreProperties>
</file>