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8651F-2846-4C0E-96D5-C89C175E1867}" type="datetimeFigureOut">
              <a:rPr lang="en-IN" smtClean="0"/>
              <a:t>28-02-2024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8D321-71C8-42C5-808C-BEB7A55F13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4998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725364" y="1403131"/>
            <a:ext cx="6665952" cy="15452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96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Top 10 </a:t>
            </a:r>
            <a:endParaRPr lang="en-US" sz="9600" dirty="0"/>
          </a:p>
        </p:txBody>
      </p:sp>
      <p:sp>
        <p:nvSpPr>
          <p:cNvPr id="6" name="Text 2"/>
          <p:cNvSpPr/>
          <p:nvPr/>
        </p:nvSpPr>
        <p:spPr>
          <a:xfrm>
            <a:off x="6319599" y="2774732"/>
            <a:ext cx="7477601" cy="16869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66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Workplace Safety Violations </a:t>
            </a:r>
            <a:endParaRPr lang="en-US" sz="6600" b="1" kern="0" spc="-105" dirty="0" smtClean="0">
              <a:solidFill>
                <a:srgbClr val="FF75D3"/>
              </a:solidFill>
              <a:latin typeface="adonis-web" pitchFamily="34" charset="0"/>
              <a:ea typeface="adonis-web" pitchFamily="34" charset="-122"/>
              <a:cs typeface="adonis-web" pitchFamily="34" charset="-120"/>
            </a:endParaRPr>
          </a:p>
          <a:p>
            <a:pPr marL="0" indent="0" algn="ctr">
              <a:lnSpc>
                <a:spcPts val="6561"/>
              </a:lnSpc>
              <a:buNone/>
            </a:pPr>
            <a:r>
              <a:rPr lang="en-US" sz="6600" b="1" kern="0" spc="-10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and </a:t>
            </a:r>
            <a:endParaRPr lang="en-US" sz="6600" dirty="0"/>
          </a:p>
        </p:txBody>
      </p:sp>
      <p:sp>
        <p:nvSpPr>
          <p:cNvPr id="7" name="Text 3"/>
          <p:cNvSpPr/>
          <p:nvPr/>
        </p:nvSpPr>
        <p:spPr>
          <a:xfrm>
            <a:off x="6319599" y="5533697"/>
            <a:ext cx="7477601" cy="10562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66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How to Avoid Them</a:t>
            </a:r>
            <a:endParaRPr lang="en-US" sz="66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216167"/>
            <a:ext cx="9933503" cy="13151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8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"As a safety officer, it's crucial to be aware of these issues and take proactive measures to create a safer work environment."</a:t>
            </a:r>
            <a:endParaRPr lang="en-US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929890"/>
            <a:ext cx="685240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Inadequate Personal Protective Equipment (PPE):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96283"/>
            <a:ext cx="9933503" cy="1703427"/>
          </a:xfrm>
          <a:prstGeom prst="roundRect">
            <a:avLst>
              <a:gd name="adj" fmla="val 5870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82607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Ensure all employees have access to appropriate PPE.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7029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Conduct regular assessments to confirm the adequacy of existing PPE.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71451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Provide training on proper usage and maintenance of PPE.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929890"/>
            <a:ext cx="3704153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Lack of Machine Guarding: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96283"/>
            <a:ext cx="11042167" cy="1703427"/>
          </a:xfrm>
          <a:prstGeom prst="roundRect">
            <a:avLst>
              <a:gd name="adj" fmla="val 5870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82607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Implement machine guarding systems as per industry standards.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7029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Conduct regular inspections to identify and address any issues promptly.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71451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Train employees on the importance of machine guarding and safe operating procedures.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929890"/>
            <a:ext cx="4047411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Poor Hazard Communication: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96283"/>
            <a:ext cx="9933503" cy="1703427"/>
          </a:xfrm>
          <a:prstGeom prst="roundRect">
            <a:avLst>
              <a:gd name="adj" fmla="val 5870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82607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Establish clear and visible hazard communication systems.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7029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Train employees on recognizing and understanding hazard symbols.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71451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Encourage open communication channels for reporting hazards promptly.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929890"/>
            <a:ext cx="338089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Unsafe Lifting Practices: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96283"/>
            <a:ext cx="9933503" cy="1703427"/>
          </a:xfrm>
          <a:prstGeom prst="roundRect">
            <a:avLst>
              <a:gd name="adj" fmla="val 5870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82607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Provide ergonomic training on proper lifting techniques.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7029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Implement mechanical aids for heavy lifting tasks.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71451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Encourage team lifting for heavier objects.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929890"/>
            <a:ext cx="333291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Electrical Hazards: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96283"/>
            <a:ext cx="9933503" cy="1703427"/>
          </a:xfrm>
          <a:prstGeom prst="roundRect">
            <a:avLst>
              <a:gd name="adj" fmla="val 5870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82607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Regularly inspect and maintain electrical equipment.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7029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Ensure compliance with electrical safety codes and standards.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71451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Provide electrical safety training to employees.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929890"/>
            <a:ext cx="63735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Failure to Conduct Regular Safety Inspections: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96283"/>
            <a:ext cx="9933503" cy="1703427"/>
          </a:xfrm>
          <a:prstGeom prst="roundRect">
            <a:avLst>
              <a:gd name="adj" fmla="val 5870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82607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Establish a routine safety inspection schedule.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7029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Train designated personnel for effective safety inspections.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71451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Address issues identified during inspections promptly.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929890"/>
            <a:ext cx="4263033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Inadequate Training Programs: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96283"/>
            <a:ext cx="9933503" cy="1703427"/>
          </a:xfrm>
          <a:prstGeom prst="roundRect">
            <a:avLst>
              <a:gd name="adj" fmla="val 5870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82607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Develop comprehensive safety training programs.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7029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Regularly update training content to reflect changes in procedures or regulations.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71451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Encourage employee participation and feedback in training sessions.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929890"/>
            <a:ext cx="528447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Improper Use of Tools and Equipment: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96283"/>
            <a:ext cx="9933503" cy="1703427"/>
          </a:xfrm>
          <a:prstGeom prst="roundRect">
            <a:avLst>
              <a:gd name="adj" fmla="val 5870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82607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Provide proper training on tool and equipment usage.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7029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Implement a system for inspecting and maintaining tools regularly.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71451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Display clear guidelines on tool usage in the workplace.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929890"/>
            <a:ext cx="629423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Failure to Follow Lockout/Tagout Procedures: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96283"/>
            <a:ext cx="9933503" cy="1703427"/>
          </a:xfrm>
          <a:prstGeom prst="roundRect">
            <a:avLst>
              <a:gd name="adj" fmla="val 5870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82607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Develop and implement a robust lockout/tagout program.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7029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Train employees on lockout/tagout procedures.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71451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Enforce strict adherence to lockout/tagout protocols during maintenance.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929890"/>
            <a:ext cx="4282321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Ignoring Ergonomic Principles: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96283"/>
            <a:ext cx="9933503" cy="1703427"/>
          </a:xfrm>
          <a:prstGeom prst="roundRect">
            <a:avLst>
              <a:gd name="adj" fmla="val 5870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82607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Design workstations with ergonomic principles in mind.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7029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Provide ergonomic tools and equipment.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71451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Conduct ergonomic assessments and address issues raised by employees.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370</Words>
  <Application>Microsoft Office PowerPoint</Application>
  <PresentationFormat>Custom</PresentationFormat>
  <Paragraphs>69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3</cp:revision>
  <dcterms:created xsi:type="dcterms:W3CDTF">2024-02-28T09:59:36Z</dcterms:created>
  <dcterms:modified xsi:type="dcterms:W3CDTF">2024-02-28T16:06:36Z</dcterms:modified>
</cp:coreProperties>
</file>