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535EA-452C-4452-AB29-4B6139A80BD2}" type="datetimeFigureOut">
              <a:rPr lang="en-IN" smtClean="0"/>
              <a:t>17-04-2024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90662-2507-42B1-A59B-A0E4F5D70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2891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774978"/>
            <a:ext cx="7477601" cy="19164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7545"/>
              </a:lnSpc>
              <a:buNone/>
            </a:pPr>
            <a:r>
              <a:rPr lang="en-US" sz="6036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Confined Space Entry Procedure</a:t>
            </a:r>
            <a:endParaRPr lang="en-US" sz="6036" dirty="0"/>
          </a:p>
        </p:txBody>
      </p:sp>
      <p:sp>
        <p:nvSpPr>
          <p:cNvPr id="6" name="Text 2"/>
          <p:cNvSpPr/>
          <p:nvPr/>
        </p:nvSpPr>
        <p:spPr>
          <a:xfrm>
            <a:off x="8669655" y="302466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Confined Space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8669655" y="370510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 and precaution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7520464" y="4385548"/>
            <a:ext cx="507575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Procedure for Entering into Confined Space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8379023" y="5065990"/>
            <a:ext cx="335875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Before Entry what make sure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8316516" y="5746433"/>
            <a:ext cx="348376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Responsibilities of Supervisor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7218283" y="6426875"/>
            <a:ext cx="568023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3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Responsibilities </a:t>
            </a:r>
            <a:r>
              <a:rPr lang="en-US" sz="2187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of confined space Enter Attendant</a:t>
            </a:r>
            <a:endParaRPr lang="en-US" sz="2187" dirty="0"/>
          </a:p>
        </p:txBody>
      </p:sp>
      <p:sp>
        <p:nvSpPr>
          <p:cNvPr id="12" name="Text 8"/>
          <p:cNvSpPr/>
          <p:nvPr/>
        </p:nvSpPr>
        <p:spPr>
          <a:xfrm>
            <a:off x="8522970" y="7107317"/>
            <a:ext cx="30708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Responsibilities of Entrant</a:t>
            </a:r>
            <a:endParaRPr lang="en-US" sz="2187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495393" y="3126938"/>
            <a:ext cx="7126014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Confined Space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5864771" y="3932276"/>
            <a:ext cx="8339959" cy="2074385"/>
          </a:xfrm>
          <a:prstGeom prst="roundRect">
            <a:avLst>
              <a:gd name="adj" fmla="val 854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1612" y="4162068"/>
            <a:ext cx="7993117" cy="1702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400" dirty="0"/>
              <a:t>A confined space is an enclosed or partially enclosed area that:</a:t>
            </a:r>
          </a:p>
          <a:p>
            <a:r>
              <a:rPr lang="en-US" sz="2400" dirty="0"/>
              <a:t>Is large enough for a person to enter and perform work.</a:t>
            </a:r>
          </a:p>
          <a:p>
            <a:r>
              <a:rPr lang="en-US" sz="2400" dirty="0"/>
              <a:t>Has limited or restricted means for entry or exit.</a:t>
            </a:r>
          </a:p>
          <a:p>
            <a:r>
              <a:rPr lang="en-US" sz="2400" dirty="0"/>
              <a:t>Is not designed for continuous occupancy.</a:t>
            </a:r>
          </a:p>
          <a:p>
            <a:pPr marL="0" indent="0">
              <a:lnSpc>
                <a:spcPts val="2799"/>
              </a:lnSpc>
              <a:buNone/>
            </a:pP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14571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527691"/>
            <a:ext cx="6781040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3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Hazards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2333030"/>
            <a:ext cx="9933503" cy="4368760"/>
          </a:xfrm>
          <a:prstGeom prst="roundRect">
            <a:avLst>
              <a:gd name="adj" fmla="val 2289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2562820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Presence of toxic and flammables gases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300704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Fire &amp; Explosion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3451265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Poor ventilation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3895487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Poor illumination 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4339709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Oxygen deficiency 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933581" y="4783931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Oxygen enrichment 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933581" y="522815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Improper access or egress 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933581" y="567237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Suffocation 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2933581" y="611659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Extreme Temperature</a:t>
            </a:r>
            <a:endParaRPr lang="en-US" sz="2000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9429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09904" y="1127879"/>
            <a:ext cx="8734096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3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</a:t>
            </a:r>
            <a:r>
              <a:rPr lang="en-US" sz="3499" b="1" kern="0" spc="-3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recautions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409903" y="1933218"/>
            <a:ext cx="13920952" cy="5694720"/>
          </a:xfrm>
          <a:prstGeom prst="roundRect">
            <a:avLst>
              <a:gd name="adj" fmla="val 1935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14855" y="2049517"/>
            <a:ext cx="11437247" cy="46889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Permit to Work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14855" y="2518410"/>
            <a:ext cx="11437247" cy="44422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Confined space Entry Training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14855" y="2962633"/>
            <a:ext cx="11437247" cy="4442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Gas Testing by Authorize Gas Tester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14855" y="3406855"/>
            <a:ext cx="11437247" cy="4442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Hole watcher with entry exit log sheet 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14855" y="3939897"/>
            <a:ext cx="1143724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 communication with the entrants 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614855" y="4384119"/>
            <a:ext cx="1143724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Proper </a:t>
            </a: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ventilation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14855" y="4828342"/>
            <a:ext cx="1143724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Illumination 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14855" y="5272564"/>
            <a:ext cx="1143724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Proper access &amp; Egress 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14855" y="5716786"/>
            <a:ext cx="1143724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ERP(Emergency Rescue Plan, all the workers who are doing works </a:t>
            </a: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there</a:t>
            </a:r>
          </a:p>
          <a:p>
            <a:pPr algn="l">
              <a:lnSpc>
                <a:spcPts val="2799"/>
              </a:lnSpc>
              <a:buSzPct val="100000"/>
            </a:pP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that should know the ERP) 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14855" y="6558456"/>
            <a:ext cx="11437247" cy="9459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ERE (Emergency Rescue Equipment should available there such as </a:t>
            </a:r>
            <a:endParaRPr lang="en-US" sz="2000" kern="0" spc="-35" dirty="0" smtClean="0">
              <a:solidFill>
                <a:srgbClr val="272525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algn="l">
              <a:lnSpc>
                <a:spcPts val="2799"/>
              </a:lnSpc>
              <a:buSzPct val="100000"/>
            </a:pP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Stretcher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Hereness, </a:t>
            </a: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Crane, 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Tri-pod, scba, First aid </a:t>
            </a: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kit etc.</a:t>
            </a:r>
            <a:endParaRPr lang="en-US" sz="2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3197662" y="1216700"/>
            <a:ext cx="8234958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Procedure for Entering into Confined Space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2022038"/>
            <a:ext cx="10705459" cy="5576941"/>
          </a:xfrm>
          <a:prstGeom prst="roundRect">
            <a:avLst>
              <a:gd name="adj" fmla="val 2004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2251829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Permit to work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2696051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Tool box Meeting must be conduct for those are entering into confined space.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3140273"/>
            <a:ext cx="911852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attendant (stand by man) shall be assigned at the entrance to maintain communication with employees working inside to ensure their safety.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3939897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attendant must be trained &amp; authorized to use gas testing equipment 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4384119"/>
            <a:ext cx="911852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Entrants must wear body harness &amp; if necessary a life line be attached to the harness to avoid entry -rescue 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933581" y="518374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Maximum of 24 volts lighting should be used attached a GFCI OR ELCB. 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933581" y="5627965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Emergency rescue team should be available &amp; its depending on situation 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933581" y="6072188"/>
            <a:ext cx="911852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If an emergency occurs within the confined space, the stand by person must not enter it until rescue team arrived</a:t>
            </a: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</a:p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 smtClean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Barricade 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area with warning sign board.</a:t>
            </a:r>
            <a:endParaRPr lang="en-US" sz="2000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916311"/>
            <a:ext cx="9933503" cy="11108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Before Entry into confined Space, You must to make sure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277076"/>
            <a:ext cx="9933503" cy="3036094"/>
          </a:xfrm>
          <a:prstGeom prst="roundRect">
            <a:avLst>
              <a:gd name="adj" fmla="val 329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506867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Permit to work.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3951089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Make sure that Gas test done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395311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Isolate the space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483953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ventilation 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528375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Conduct Tool box Meeting (activity its hazard &amp; precaution) 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933581" y="572797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Entry into confined space.</a:t>
            </a:r>
            <a:endParaRPr lang="en-US" sz="200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487585" y="2460546"/>
            <a:ext cx="5655112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Responsibilities of Supervisor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265884"/>
            <a:ext cx="11572563" cy="2503051"/>
          </a:xfrm>
          <a:prstGeom prst="roundRect">
            <a:avLst>
              <a:gd name="adj" fmla="val 3995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495675"/>
            <a:ext cx="911852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ensure adequate protection is provided to the entry by verifications adequate LOTO &amp; that all hazard are security isolated.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95299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support the attendant authority in controlling access to a confined space.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39521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assure that all personal involved are aware of the hazards asscociated with confined space.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518374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assure that rescue services are available prior to entry.</a:t>
            </a:r>
            <a:endParaRPr lang="en-US" sz="20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516499"/>
            <a:ext cx="9933503" cy="11108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Responsibilities of confined space Entry (CSE) attendant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2877264"/>
            <a:ext cx="10547804" cy="3835718"/>
          </a:xfrm>
          <a:prstGeom prst="roundRect">
            <a:avLst>
              <a:gd name="adj" fmla="val 2607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107055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monitor entrants during the job &amp; during entry &amp; exit to help ensure their safety.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3551277"/>
            <a:ext cx="911852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attendant may not abandon his post for any reason while personal are in the confined space unless relieved by another qualified attendant.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350901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monitor atmospheric conditions in the confined space prior to &amp; during entry.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479512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control the access to the confined space. 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5239345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assign emergency assistance as needed. 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933581" y="568356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assess hazards in &amp; around the confined space &amp; take action on the same. 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933581" y="6127790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keep records of confined space work such as GAS TEST RESULT, person entry.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821912" y="2238494"/>
            <a:ext cx="4986457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3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Responsibilities of Entrant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043833"/>
            <a:ext cx="10595101" cy="2947273"/>
          </a:xfrm>
          <a:prstGeom prst="roundRect">
            <a:avLst>
              <a:gd name="adj" fmla="val 3393"/>
            </a:avLst>
          </a:prstGeom>
          <a:noFill/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273623"/>
            <a:ext cx="911852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Must assure that the confined space has been adequately ventilated. Isolated otherwise made safe for entry.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073247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Must immediately exit the confined space if have any problem.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517469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Must follow all the safety rules &amp; procedure that apply to the job.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4961692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Must be familiar with the work to be performed &amp; the procedures that apply to the job. 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5405914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Must use the appropriate PPE whenever necessary.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621</Words>
  <Application>Microsoft Office PowerPoint</Application>
  <PresentationFormat>Custom</PresentationFormat>
  <Paragraphs>90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8</cp:revision>
  <dcterms:created xsi:type="dcterms:W3CDTF">2024-04-17T10:33:02Z</dcterms:created>
  <dcterms:modified xsi:type="dcterms:W3CDTF">2024-04-17T12:27:12Z</dcterms:modified>
</cp:coreProperties>
</file>