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9822" autoAdjust="0"/>
  </p:normalViewPr>
  <p:slideViewPr>
    <p:cSldViewPr snapToGrid="0" snapToObjects="1">
      <p:cViewPr>
        <p:scale>
          <a:sx n="60" d="100"/>
          <a:sy n="60" d="100"/>
        </p:scale>
        <p:origin x="-612" y="-11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7005A-EF41-4D41-A0C7-C98387102331}" type="datetimeFigureOut">
              <a:rPr lang="en-IN" smtClean="0"/>
              <a:t>06-04-2024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E4D13-89AC-4CB5-B139-1ECA2467BD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908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2573417"/>
            <a:ext cx="7477601" cy="19164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7545"/>
              </a:lnSpc>
              <a:buNone/>
            </a:pPr>
            <a:r>
              <a:rPr lang="en-US" sz="6036" b="1" kern="0" spc="-121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How To Become an Aramco Approved </a:t>
            </a:r>
            <a:endParaRPr lang="en-US" sz="6036" dirty="0"/>
          </a:p>
        </p:txBody>
      </p:sp>
      <p:sp>
        <p:nvSpPr>
          <p:cNvPr id="6" name="Text 2"/>
          <p:cNvSpPr/>
          <p:nvPr/>
        </p:nvSpPr>
        <p:spPr>
          <a:xfrm>
            <a:off x="6319599" y="4823103"/>
            <a:ext cx="7477601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Safety Officer, Safety Engineer, Safety Supervisor, Safety Manager</a:t>
            </a:r>
            <a:endParaRPr lang="en-US" sz="2624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648682" y="930950"/>
            <a:ext cx="333291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5" name="Shape 2"/>
          <p:cNvSpPr/>
          <p:nvPr/>
        </p:nvSpPr>
        <p:spPr>
          <a:xfrm>
            <a:off x="662152" y="1597343"/>
            <a:ext cx="4256689" cy="5701308"/>
          </a:xfrm>
          <a:prstGeom prst="roundRect">
            <a:avLst>
              <a:gd name="adj" fmla="val 2059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1827133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2578179" y="2315766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2578179" y="2804398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2578179" y="3293031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2578179" y="3781663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2578179" y="4270296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2578179" y="4758928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2578179" y="5247561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2578179" y="5736193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2578179" y="6224826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2578179" y="6713458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8" name="Text 15"/>
          <p:cNvSpPr/>
          <p:nvPr/>
        </p:nvSpPr>
        <p:spPr>
          <a:xfrm>
            <a:off x="7656076" y="1827133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10704" cy="8229600"/>
          </a:xfrm>
          <a:prstGeom prst="rect">
            <a:avLst/>
          </a:prstGeom>
        </p:spPr>
      </p:pic>
      <p:sp>
        <p:nvSpPr>
          <p:cNvPr id="23" name="Footer Placeholder 2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648682" y="930950"/>
            <a:ext cx="333291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6" name="Text 3"/>
          <p:cNvSpPr/>
          <p:nvPr/>
        </p:nvSpPr>
        <p:spPr>
          <a:xfrm>
            <a:off x="2578179" y="1827133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2578179" y="2315766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2578179" y="3293031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2578179" y="3781663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2578179" y="4270296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2578179" y="4758928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2578179" y="5247561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2578179" y="5736193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2578179" y="6224826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2578179" y="6713458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8" name="Text 15"/>
          <p:cNvSpPr/>
          <p:nvPr/>
        </p:nvSpPr>
        <p:spPr>
          <a:xfrm>
            <a:off x="7656076" y="1827133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" y="-8872"/>
            <a:ext cx="7131979" cy="8229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544" y="-8872"/>
            <a:ext cx="7404637" cy="8229600"/>
          </a:xfrm>
          <a:prstGeom prst="rect">
            <a:avLst/>
          </a:prstGeom>
        </p:spPr>
      </p:pic>
      <p:sp>
        <p:nvSpPr>
          <p:cNvPr id="17" name="Footer Placeholder 1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627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398579" y="677918"/>
            <a:ext cx="6006661" cy="66951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4400" b="1" kern="0" spc="-52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Saudi Aramco Approval</a:t>
            </a:r>
            <a:endParaRPr lang="en-US" sz="4400" dirty="0"/>
          </a:p>
        </p:txBody>
      </p:sp>
      <p:sp>
        <p:nvSpPr>
          <p:cNvPr id="5" name="Shape 2"/>
          <p:cNvSpPr/>
          <p:nvPr/>
        </p:nvSpPr>
        <p:spPr>
          <a:xfrm>
            <a:off x="709448" y="1597343"/>
            <a:ext cx="6494667" cy="5701308"/>
          </a:xfrm>
          <a:prstGeom prst="roundRect">
            <a:avLst>
              <a:gd name="adj" fmla="val 2059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1827133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2578179" y="2315766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2578179" y="2804398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2578179" y="3293031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2578179" y="3781663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2578179" y="4270296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2578179" y="4758928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2578179" y="5247561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2578179" y="5736193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2578179" y="6224826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2578179" y="6713458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7426284" y="1597343"/>
            <a:ext cx="6494667" cy="5701308"/>
          </a:xfrm>
          <a:prstGeom prst="roundRect">
            <a:avLst>
              <a:gd name="adj" fmla="val 2059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656076" y="1827133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28</Words>
  <Application>Microsoft Office PowerPoint</Application>
  <PresentationFormat>Custom</PresentationFormat>
  <Paragraphs>11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3</cp:revision>
  <dcterms:created xsi:type="dcterms:W3CDTF">2024-04-06T13:24:24Z</dcterms:created>
  <dcterms:modified xsi:type="dcterms:W3CDTF">2024-04-06T14:15:25Z</dcterms:modified>
</cp:coreProperties>
</file>