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970E6E-AFEA-410D-A09C-196632AB753A}" type="datetimeFigureOut">
              <a:rPr lang="en-IN" smtClean="0"/>
              <a:t>04-04-2024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30A5D2-B123-4786-98B2-F9A81D41E5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289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3281601"/>
            <a:ext cx="8310801" cy="1666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5249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Important MCQs </a:t>
            </a:r>
            <a:endParaRPr lang="en-US" sz="5249" b="1" kern="0" spc="-105" dirty="0" smtClean="0">
              <a:solidFill>
                <a:srgbClr val="FF75D3"/>
              </a:solidFill>
              <a:latin typeface="adonis-web" pitchFamily="34" charset="0"/>
              <a:ea typeface="adonis-web" pitchFamily="34" charset="-122"/>
              <a:cs typeface="adonis-web" pitchFamily="34" charset="-120"/>
            </a:endParaRPr>
          </a:p>
          <a:p>
            <a:pPr marL="0" indent="0" algn="ctr">
              <a:lnSpc>
                <a:spcPts val="6561"/>
              </a:lnSpc>
              <a:buNone/>
            </a:pPr>
            <a:r>
              <a:rPr lang="en-US" sz="5249" b="1" kern="0" spc="-105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for </a:t>
            </a:r>
            <a:r>
              <a:rPr lang="en-US" sz="5249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Safety Officer</a:t>
            </a:r>
            <a:endParaRPr lang="en-US" sz="5249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05752" cy="822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641163"/>
            <a:ext cx="90272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Which of the following is a primary cause of workplace accidents?</a:t>
            </a:r>
            <a:endParaRPr lang="en-US" sz="2624" dirty="0"/>
          </a:p>
        </p:txBody>
      </p:sp>
      <p:sp>
        <p:nvSpPr>
          <p:cNvPr id="5" name="Shape 2"/>
          <p:cNvSpPr/>
          <p:nvPr/>
        </p:nvSpPr>
        <p:spPr>
          <a:xfrm>
            <a:off x="2348389" y="3307556"/>
            <a:ext cx="9933503" cy="2280880"/>
          </a:xfrm>
          <a:prstGeom prst="roundRect">
            <a:avLst>
              <a:gd name="adj" fmla="val 4384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537347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a) Lack of training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578179" y="4025979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b) Excessive safety regulations 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578179" y="4514612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c) Overuse of safety equipment 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578179" y="5003244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d) Strict adherence to safety protocols</a:t>
            </a:r>
            <a:endParaRPr lang="en-US" sz="200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641163"/>
            <a:ext cx="696503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What is the purpose of a Safety Data Sheet (SDS)?</a:t>
            </a:r>
            <a:endParaRPr lang="en-US" sz="2624" dirty="0"/>
          </a:p>
        </p:txBody>
      </p:sp>
      <p:sp>
        <p:nvSpPr>
          <p:cNvPr id="5" name="Shape 2"/>
          <p:cNvSpPr/>
          <p:nvPr/>
        </p:nvSpPr>
        <p:spPr>
          <a:xfrm>
            <a:off x="2348389" y="3307556"/>
            <a:ext cx="9933503" cy="2280880"/>
          </a:xfrm>
          <a:prstGeom prst="roundRect">
            <a:avLst>
              <a:gd name="adj" fmla="val 4384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537347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a) To provide information on the properties of chemicals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578179" y="4025979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b) To outline company policies on safety 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578179" y="4514612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c) To report accidents in the workplace 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578179" y="5003244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d) To list employee safety training records</a:t>
            </a:r>
            <a:endParaRPr lang="en-US" sz="200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641163"/>
            <a:ext cx="8838962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What is the first step in conducting a Job Hazard Analysis (JHA)?</a:t>
            </a:r>
            <a:endParaRPr lang="en-US" sz="2624" dirty="0"/>
          </a:p>
        </p:txBody>
      </p:sp>
      <p:sp>
        <p:nvSpPr>
          <p:cNvPr id="5" name="Shape 2"/>
          <p:cNvSpPr/>
          <p:nvPr/>
        </p:nvSpPr>
        <p:spPr>
          <a:xfrm>
            <a:off x="2348389" y="3307556"/>
            <a:ext cx="9933503" cy="2280880"/>
          </a:xfrm>
          <a:prstGeom prst="roundRect">
            <a:avLst>
              <a:gd name="adj" fmla="val 4384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537347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a) Identify potential hazards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578179" y="4025979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b) Implement safety controls 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578179" y="4514612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c) Report hazards to management 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578179" y="5003244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d) Evaluate the effectiveness of controls</a:t>
            </a:r>
            <a:endParaRPr lang="en-US" sz="200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641163"/>
            <a:ext cx="660082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What is the purpose of a confined space permit?</a:t>
            </a:r>
            <a:endParaRPr lang="en-US" sz="2624" dirty="0"/>
          </a:p>
        </p:txBody>
      </p:sp>
      <p:sp>
        <p:nvSpPr>
          <p:cNvPr id="5" name="Shape 2"/>
          <p:cNvSpPr/>
          <p:nvPr/>
        </p:nvSpPr>
        <p:spPr>
          <a:xfrm>
            <a:off x="2348389" y="3307556"/>
            <a:ext cx="9933503" cy="2280880"/>
          </a:xfrm>
          <a:prstGeom prst="roundRect">
            <a:avLst>
              <a:gd name="adj" fmla="val 4384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537347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a) To restrict access to certain areas of the workplace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578179" y="4025979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b) To ensure proper ventilation in confined spaces 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578179" y="4514612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c) To document and authorize entry into confined spaces 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578179" y="5003244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d) To provide guidelines for emergency evacuation procedures</a:t>
            </a:r>
            <a:endParaRPr lang="en-US" sz="200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641163"/>
            <a:ext cx="783645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What is the purpose of an Emergency Action Plan (EAP)?</a:t>
            </a:r>
            <a:endParaRPr lang="en-US" sz="2624" dirty="0"/>
          </a:p>
        </p:txBody>
      </p:sp>
      <p:sp>
        <p:nvSpPr>
          <p:cNvPr id="5" name="Shape 2"/>
          <p:cNvSpPr/>
          <p:nvPr/>
        </p:nvSpPr>
        <p:spPr>
          <a:xfrm>
            <a:off x="2348389" y="3307556"/>
            <a:ext cx="9933503" cy="2280880"/>
          </a:xfrm>
          <a:prstGeom prst="roundRect">
            <a:avLst>
              <a:gd name="adj" fmla="val 4384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537347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a) To prevent workplace accidents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578179" y="4025979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b) To provide guidelines for handling hazardous materials 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578179" y="4514612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c) To outline procedures for responding to emergencies 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578179" y="5003244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d) To conduct routine safety inspections</a:t>
            </a:r>
            <a:endParaRPr lang="en-US" sz="200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641163"/>
            <a:ext cx="5166122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What is the purpose of a safety audit?</a:t>
            </a:r>
            <a:endParaRPr lang="en-US" sz="2624" dirty="0"/>
          </a:p>
        </p:txBody>
      </p:sp>
      <p:sp>
        <p:nvSpPr>
          <p:cNvPr id="5" name="Shape 2"/>
          <p:cNvSpPr/>
          <p:nvPr/>
        </p:nvSpPr>
        <p:spPr>
          <a:xfrm>
            <a:off x="2348389" y="3307556"/>
            <a:ext cx="9933503" cy="2280880"/>
          </a:xfrm>
          <a:prstGeom prst="roundRect">
            <a:avLst>
              <a:gd name="adj" fmla="val 4384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537347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a) To identify potential hazards and risks in the workplace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578179" y="4025979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b) To conduct employee performance evaluations 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578179" y="4514612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c) To assess the financial performance of the company 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578179" y="5003244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d) To promote teamwork and collaboration among employees</a:t>
            </a:r>
            <a:endParaRPr lang="en-US" sz="200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432923"/>
            <a:ext cx="9933503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Which of the following is NOT a part of the hierarchy of controls for managing workplace hazards?</a:t>
            </a:r>
            <a:endParaRPr lang="en-US" sz="2624" dirty="0"/>
          </a:p>
        </p:txBody>
      </p:sp>
      <p:sp>
        <p:nvSpPr>
          <p:cNvPr id="5" name="Shape 2"/>
          <p:cNvSpPr/>
          <p:nvPr/>
        </p:nvSpPr>
        <p:spPr>
          <a:xfrm>
            <a:off x="2348389" y="3515797"/>
            <a:ext cx="9933503" cy="2280880"/>
          </a:xfrm>
          <a:prstGeom prst="roundRect">
            <a:avLst>
              <a:gd name="adj" fmla="val 4384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745587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a) Elimination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578179" y="4234220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b) Substitution 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578179" y="4722852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c) Mitigation 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578179" y="5211485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d) Administrative controls</a:t>
            </a:r>
            <a:endParaRPr lang="en-US" sz="200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641163"/>
            <a:ext cx="804350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Which of the following is NOT a type of workplace hazard?</a:t>
            </a:r>
            <a:endParaRPr lang="en-US" sz="2624" dirty="0"/>
          </a:p>
        </p:txBody>
      </p:sp>
      <p:sp>
        <p:nvSpPr>
          <p:cNvPr id="5" name="Shape 2"/>
          <p:cNvSpPr/>
          <p:nvPr/>
        </p:nvSpPr>
        <p:spPr>
          <a:xfrm>
            <a:off x="2348389" y="3307556"/>
            <a:ext cx="9933503" cy="2280880"/>
          </a:xfrm>
          <a:prstGeom prst="roundRect">
            <a:avLst>
              <a:gd name="adj" fmla="val 4384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537347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a) Biological hazards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578179" y="4025979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b) Physical hazards 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578179" y="4514612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c) Social hazards 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578179" y="5003244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d) Chemical hazards</a:t>
            </a:r>
            <a:endParaRPr lang="en-US" sz="200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641163"/>
            <a:ext cx="942784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What is the primary purpose of a safety committee in the workplace?</a:t>
            </a:r>
            <a:endParaRPr lang="en-US" sz="2624" dirty="0"/>
          </a:p>
        </p:txBody>
      </p:sp>
      <p:sp>
        <p:nvSpPr>
          <p:cNvPr id="5" name="Shape 2"/>
          <p:cNvSpPr/>
          <p:nvPr/>
        </p:nvSpPr>
        <p:spPr>
          <a:xfrm>
            <a:off x="2348389" y="3307556"/>
            <a:ext cx="9933503" cy="2280880"/>
          </a:xfrm>
          <a:prstGeom prst="roundRect">
            <a:avLst>
              <a:gd name="adj" fmla="val 4384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537347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a) To organize company parties and events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578179" y="4025979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b) To review and address safety concerns raised by employees 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578179" y="4514612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c) To enforce disciplinary actions against employees 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578179" y="5003244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d) To manage employee payroll and benefits</a:t>
            </a:r>
            <a:endParaRPr lang="en-US" sz="200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641163"/>
            <a:ext cx="8191738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What is the primary purpose of lockout/tagout procedures?</a:t>
            </a:r>
            <a:endParaRPr lang="en-US" sz="2624" dirty="0"/>
          </a:p>
        </p:txBody>
      </p:sp>
      <p:sp>
        <p:nvSpPr>
          <p:cNvPr id="5" name="Shape 2"/>
          <p:cNvSpPr/>
          <p:nvPr/>
        </p:nvSpPr>
        <p:spPr>
          <a:xfrm>
            <a:off x="2348389" y="3307556"/>
            <a:ext cx="9933503" cy="2280880"/>
          </a:xfrm>
          <a:prstGeom prst="roundRect">
            <a:avLst>
              <a:gd name="adj" fmla="val 4384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3537347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a) To secure confidential information in the workplace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578179" y="4025979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b) To prevent unauthorized access to restricted areas 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578179" y="4514612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c) To control hazardous energy sources during equipment maintenance 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578179" y="5003244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d) To monitor employee attendance and work hours</a:t>
            </a:r>
            <a:endParaRPr lang="en-US" sz="200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436</Words>
  <Application>Microsoft Office PowerPoint</Application>
  <PresentationFormat>Custom</PresentationFormat>
  <Paragraphs>74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4</cp:revision>
  <dcterms:created xsi:type="dcterms:W3CDTF">2024-04-04T13:50:13Z</dcterms:created>
  <dcterms:modified xsi:type="dcterms:W3CDTF">2024-04-04T14:31:29Z</dcterms:modified>
</cp:coreProperties>
</file>