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9E2F1-59DD-4168-8E9D-9C2B5C3F8394}" type="datetimeFigureOut">
              <a:rPr lang="en-IN" smtClean="0"/>
              <a:t>28-04-2024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D7215-C7B7-44A1-B1DF-437B7D9CAB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235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80910" y="376761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6600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Job Safety Meeting</a:t>
            </a:r>
            <a:endParaRPr lang="en-US" sz="6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085489" y="1718442"/>
            <a:ext cx="7819696" cy="7291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Job Safety Meeting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6085489" y="2885090"/>
            <a:ext cx="7819695" cy="3310758"/>
          </a:xfrm>
          <a:prstGeom prst="roundRect">
            <a:avLst>
              <a:gd name="adj" fmla="val 4470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42689" y="3184634"/>
            <a:ext cx="6968359" cy="23326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job safety meeting, also known as a safety toolbox talk or safety briefing, is a crucial component of maintaining a safe working environment. These meetings bring together employees and supervisors to discuss various safety topics, hazards, procedures, and best practices relevant to the job at hand.</a:t>
            </a:r>
            <a:endParaRPr lang="en-US" sz="2187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107412"/>
            <a:ext cx="9933503" cy="2014657"/>
          </a:xfrm>
          <a:prstGeom prst="roundRect">
            <a:avLst>
              <a:gd name="adj" fmla="val 496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337203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Purpose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3022521" y="3914775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Share important safety information.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3022521" y="4447937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Foster open communication between management and workers.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5566" y="-17145"/>
            <a:ext cx="3124834" cy="46872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1796772"/>
            <a:ext cx="9933503" cy="4636056"/>
          </a:xfrm>
          <a:prstGeom prst="roundRect">
            <a:avLst>
              <a:gd name="adj" fmla="val 2157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2026563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Topics Covered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578179" y="2604135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During a job safety meeting, various topics may be covered depending on the nature of the work and the specific risks involved.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3022521" y="3626048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use of personal protective equipment (PPE).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3022521" y="4159210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 identification and reporting.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3022521" y="4692372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procedures.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3022521" y="5225534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Ergonomic practices.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3022521" y="5758696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 work practices for specific tasks or equipment.</a:t>
            </a:r>
            <a:endParaRPr lang="en-US" sz="2187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1892" y="-2390"/>
            <a:ext cx="2348507" cy="35227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2063353"/>
            <a:ext cx="9933503" cy="4102894"/>
          </a:xfrm>
          <a:prstGeom prst="roundRect">
            <a:avLst>
              <a:gd name="adj" fmla="val 2437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2293144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Active Participation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578179" y="2870716"/>
            <a:ext cx="9473922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make job safety meetings effective, it's essential to ensure active participation from all attendees. This can be achieved by 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3022521" y="3892629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discussion.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3022521" y="4425791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Ask open-ended questions.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3022521" y="4958953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real-life examples.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3022521" y="5492115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 visual aids like diagrams or videos.</a:t>
            </a:r>
            <a:endParaRPr lang="en-US" sz="2187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409" y="0"/>
            <a:ext cx="359499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2885242"/>
            <a:ext cx="9933503" cy="2458998"/>
          </a:xfrm>
          <a:prstGeom prst="roundRect">
            <a:avLst>
              <a:gd name="adj" fmla="val 4066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115032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Frequency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3022521" y="3692604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regularly, ideally before each shift.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3022521" y="4225766"/>
            <a:ext cx="9029581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Hold meetings whenever there are significant changes in work processes or conditions.</a:t>
            </a:r>
            <a:endParaRPr lang="en-US" sz="2187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7575" y="0"/>
            <a:ext cx="3562826" cy="53442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2840831"/>
            <a:ext cx="9933503" cy="2547818"/>
          </a:xfrm>
          <a:prstGeom prst="roundRect">
            <a:avLst>
              <a:gd name="adj" fmla="val 3925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3070622"/>
            <a:ext cx="9473922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Benefits</a:t>
            </a: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3022521" y="3648194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Mitigate risks.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3022521" y="4181356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Prevent accidents.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3022521" y="4714518"/>
            <a:ext cx="902958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499"/>
              </a:lnSpc>
              <a:buSzPct val="100000"/>
              <a:buChar char="•"/>
            </a:pPr>
            <a:r>
              <a:rPr lang="en-US" sz="2187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Protect the health and well-being of all employees.</a:t>
            </a:r>
            <a:endParaRPr lang="en-US" sz="2187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7969" y="-1"/>
            <a:ext cx="3592432" cy="53886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8053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756745" y="126124"/>
            <a:ext cx="12990785" cy="7674613"/>
          </a:xfrm>
          <a:prstGeom prst="roundRect">
            <a:avLst>
              <a:gd name="adj" fmla="val 1007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29710" y="437317"/>
            <a:ext cx="9473651" cy="484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04"/>
              </a:lnSpc>
              <a:buNone/>
            </a:pPr>
            <a:r>
              <a:rPr lang="en-US" sz="24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How to conduct Job Safety Meeting: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229710" y="1017389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Preparation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Choose a suitable time and location. Gather necessary materials like safety manuals, incident </a:t>
            </a:r>
            <a:r>
              <a:rPr lang="en-US" sz="2000" kern="0" spc="-2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reports etc.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29710" y="1717238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2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Agenda Setting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Outline topics to discuss, including recent incidents, hazards, safety procedures, and any updates or changes.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29710" y="2417088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3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Attendance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Ensure all relevant personnel attend, including supervisors, employees, and safety officers.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229710" y="3116937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4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Introduction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Start with a brief overview of the meeting's purpose and importance of safety.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229710" y="3816787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5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Discussion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Address each agenda item systematically, encouraging participation and input from attendees.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229710" y="4516636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6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Review of Incidents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Analyze recent incidents or near misses, identifying causes and discussing preventive measures.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229710" y="5216485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7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Provide relevant training on new safety procedures or equipment operation.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229710" y="5916335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8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Q&amp;A Session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Allow attendees to ask questions or raise concerns about safety issues.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229710" y="6616184"/>
            <a:ext cx="11934497" cy="636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9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Closure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Summarize key points, emphasize the importance of safety, and set expectations for the next meeting.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29710" y="7252455"/>
            <a:ext cx="9473651" cy="3817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504"/>
              </a:lnSpc>
              <a:buSzPct val="100000"/>
              <a:buFont typeface="+mj-lt"/>
              <a:buAutoNum type="arabicPeriod" startAt="10"/>
            </a:pPr>
            <a:r>
              <a:rPr lang="en-US" sz="2000" b="1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Documentation</a:t>
            </a:r>
            <a:r>
              <a:rPr lang="en-US" sz="2000" kern="0" spc="-2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Record meeting minutes.</a:t>
            </a:r>
            <a:endParaRPr lang="en-US" sz="2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4566" y="-5978"/>
            <a:ext cx="1355834" cy="25442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401</Words>
  <Application>Microsoft Office PowerPoint</Application>
  <PresentationFormat>Custom</PresentationFormat>
  <Paragraphs>53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2024-04-28T14:28:48Z</dcterms:created>
  <dcterms:modified xsi:type="dcterms:W3CDTF">2024-04-28T14:56:38Z</dcterms:modified>
</cp:coreProperties>
</file>