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M</a:t>
            </a:r>
            <a:r>
              <a:rPr lang="en-IN" dirty="0" smtClean="0"/>
              <a:t>anagement </a:t>
            </a:r>
            <a:r>
              <a:rPr lang="en-IN" dirty="0"/>
              <a:t>I</a:t>
            </a:r>
            <a:r>
              <a:rPr lang="en-IN" dirty="0" smtClean="0"/>
              <a:t>nformation </a:t>
            </a:r>
            <a:r>
              <a:rPr lang="en-IN" dirty="0"/>
              <a:t>system </a:t>
            </a:r>
            <a:r>
              <a:rPr lang="en-IN" dirty="0" smtClean="0"/>
              <a:t>(MIS)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5260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Management Information System (MIS)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safety management, a Management Information System (MIS) refers to a comprehensive framework for collecting, processing, storing, and disseminating data and information related to safety within an organization. It encompasses various software, hardware, procedures, and people involved in managing safety-related data and generating reports for decision-making purposes.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8401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Autofit/>
          </a:bodyPr>
          <a:lstStyle/>
          <a:p>
            <a:r>
              <a:rPr lang="en-IN" sz="2800" dirty="0"/>
              <a:t>In the context of safety, an MIS typically includes:</a:t>
            </a:r>
            <a:br>
              <a:rPr lang="en-IN" sz="2800" dirty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Incident Reporting: </a:t>
            </a:r>
            <a:r>
              <a:rPr lang="en-US" dirty="0"/>
              <a:t>Capturing information about accidents, incidents, near misses, and other safety-related events.</a:t>
            </a:r>
          </a:p>
          <a:p>
            <a:r>
              <a:rPr lang="en-US" b="1" dirty="0"/>
              <a:t>Risk Assessment: </a:t>
            </a:r>
            <a:r>
              <a:rPr lang="en-US" dirty="0"/>
              <a:t>Analyzing potential hazards and evaluating risks to prioritize safety measures.</a:t>
            </a:r>
          </a:p>
          <a:p>
            <a:r>
              <a:rPr lang="en-US" b="1" dirty="0"/>
              <a:t>Compliance Monitoring: </a:t>
            </a:r>
            <a:r>
              <a:rPr lang="en-US" dirty="0"/>
              <a:t>Tracking regulatory requirements and ensuring adherence to safety standards and protocols.</a:t>
            </a:r>
          </a:p>
          <a:p>
            <a:r>
              <a:rPr lang="en-US" b="1" dirty="0"/>
              <a:t>Training Management: </a:t>
            </a:r>
            <a:r>
              <a:rPr lang="en-US" dirty="0"/>
              <a:t>Managing records of safety training sessions, certifications, and competency assessments for employees.</a:t>
            </a:r>
          </a:p>
          <a:p>
            <a:r>
              <a:rPr lang="en-US" b="1" dirty="0"/>
              <a:t>Performance Measurement: </a:t>
            </a:r>
            <a:r>
              <a:rPr lang="en-US" dirty="0"/>
              <a:t>Monitoring safety performance indicators and key performance metrics to assess the effectiveness of safety initiatives.</a:t>
            </a:r>
          </a:p>
          <a:p>
            <a:r>
              <a:rPr lang="en-US" b="1" dirty="0"/>
              <a:t>Emergency Response Planning: </a:t>
            </a:r>
            <a:r>
              <a:rPr lang="en-US" dirty="0"/>
              <a:t>Developing plans and procedures for responding to emergencies and communicating critical information.</a:t>
            </a:r>
          </a:p>
          <a:p>
            <a:r>
              <a:rPr lang="en-US" b="1" dirty="0"/>
              <a:t>Data Analysis and Reporting: </a:t>
            </a:r>
            <a:r>
              <a:rPr lang="en-US" dirty="0"/>
              <a:t>Analyzing data collected from various sources to identify trends, patterns, and areas for improvement, and generating reports for management and regulatory purposes.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151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Scenario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ABC </a:t>
            </a:r>
            <a:r>
              <a:rPr lang="en-US" dirty="0"/>
              <a:t>Manufacturing Company operates a large factory that produces automotive components. Safety is a top priority for ABC, given the inherent risks associated with manufacturing processes. To effectively manage safety, ABC has implemented a robust MIS tailored to their safety management needs.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926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Example of MIS in Safety Management at ABC Manufacturing</a:t>
            </a:r>
            <a:r>
              <a:rPr lang="en-US" sz="2800" b="1" dirty="0" smtClean="0"/>
              <a:t>:</a:t>
            </a:r>
            <a:r>
              <a:rPr lang="en-US" sz="2800" dirty="0"/>
              <a:t/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dirty="0"/>
              <a:t>Incident Reporting:</a:t>
            </a:r>
            <a:endParaRPr lang="en-US" sz="2400" dirty="0"/>
          </a:p>
          <a:p>
            <a:pPr lvl="1"/>
            <a:r>
              <a:rPr lang="en-US" sz="2400" dirty="0"/>
              <a:t>Employees are encouraged to report any safety incidents or near misses through an online portal accessible from the company intranet.</a:t>
            </a:r>
          </a:p>
          <a:p>
            <a:pPr lvl="1"/>
            <a:r>
              <a:rPr lang="en-US" sz="2400" dirty="0"/>
              <a:t>When an incident is reported, relevant details such as location, time, nature of the incident, and individuals involved are recorded in the MIS database.</a:t>
            </a:r>
          </a:p>
          <a:p>
            <a:r>
              <a:rPr lang="en-US" sz="2400" b="1" dirty="0"/>
              <a:t>Risk Assessment:</a:t>
            </a:r>
            <a:endParaRPr lang="en-US" sz="2400" dirty="0"/>
          </a:p>
          <a:p>
            <a:pPr lvl="1"/>
            <a:r>
              <a:rPr lang="en-US" sz="2400" dirty="0"/>
              <a:t>ABC conducts regular risk assessments of various manufacturing processes to identify potential hazards.</a:t>
            </a:r>
          </a:p>
          <a:p>
            <a:pPr lvl="1"/>
            <a:r>
              <a:rPr lang="en-US" sz="2400" dirty="0"/>
              <a:t>The MIS integrates risk assessment data, allowing safety managers to prioritize mitigation strategies based on the severity and likelihood of identified risks.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1784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Example of MIS in Safety Management at ABC Manufacturing</a:t>
            </a:r>
            <a:r>
              <a:rPr lang="en-US" sz="2800" b="1" dirty="0" smtClean="0"/>
              <a:t>:</a:t>
            </a:r>
            <a:r>
              <a:rPr lang="en-US" sz="2800" dirty="0"/>
              <a:t/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600" b="1" dirty="0"/>
              <a:t>Compliance Monitoring:</a:t>
            </a:r>
            <a:endParaRPr lang="en-US" sz="2600" dirty="0"/>
          </a:p>
          <a:p>
            <a:pPr lvl="1"/>
            <a:r>
              <a:rPr lang="en-US" sz="2600" dirty="0"/>
              <a:t>The MIS includes a compliance module that tracks regulatory requirements from relevant occupational safety and health authorities.</a:t>
            </a:r>
          </a:p>
          <a:p>
            <a:pPr lvl="1"/>
            <a:r>
              <a:rPr lang="en-US" sz="2600" dirty="0"/>
              <a:t>Safety managers receive automated alerts for upcoming regulatory deadlines and ensure that necessary compliance measures are in place.</a:t>
            </a:r>
          </a:p>
          <a:p>
            <a:r>
              <a:rPr lang="en-US" sz="2600" b="1" dirty="0"/>
              <a:t>Training Management:</a:t>
            </a:r>
            <a:endParaRPr lang="en-US" sz="2600" dirty="0"/>
          </a:p>
          <a:p>
            <a:pPr lvl="1"/>
            <a:r>
              <a:rPr lang="en-US" sz="2600" dirty="0"/>
              <a:t>The MIS maintains records of safety training sessions conducted for employees, including topics covered and attendance.</a:t>
            </a:r>
          </a:p>
          <a:p>
            <a:pPr lvl="1"/>
            <a:r>
              <a:rPr lang="en-US" sz="2600" dirty="0"/>
              <a:t>Employees' training profiles are updated in real-time, ensuring that they receive appropriate safety training based on their roles and responsibilities.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1011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Example of MIS in Safety Management at ABC Manufacturing</a:t>
            </a:r>
            <a:r>
              <a:rPr lang="en-US" sz="2800" b="1" dirty="0" smtClean="0"/>
              <a:t>:</a:t>
            </a:r>
            <a:r>
              <a:rPr lang="en-US" sz="2800" dirty="0"/>
              <a:t/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dirty="0"/>
              <a:t>Performance Measurement:</a:t>
            </a:r>
            <a:endParaRPr lang="en-US" sz="2400" dirty="0"/>
          </a:p>
          <a:p>
            <a:pPr lvl="1"/>
            <a:r>
              <a:rPr lang="en-US" sz="2400" dirty="0"/>
              <a:t>Key safety performance indicators (KPIs) such as incident rates, lost-time injuries, and near-miss frequency are monitored through the MIS dashboard.</a:t>
            </a:r>
          </a:p>
          <a:p>
            <a:pPr lvl="1"/>
            <a:r>
              <a:rPr lang="en-US" sz="2400" dirty="0"/>
              <a:t>Safety managers analyze trends in KPIs to identify areas for improvement and implement targeted safety initiatives.</a:t>
            </a:r>
          </a:p>
          <a:p>
            <a:r>
              <a:rPr lang="en-US" sz="2400" b="1" dirty="0"/>
              <a:t>Emergency Response Planning:</a:t>
            </a:r>
            <a:endParaRPr lang="en-US" sz="2400" dirty="0"/>
          </a:p>
          <a:p>
            <a:pPr lvl="1"/>
            <a:r>
              <a:rPr lang="en-US" sz="2400" dirty="0"/>
              <a:t>ABC's emergency response plan is documented within the MIS, outlining procedures for various emergency scenarios such as fires, chemical spills, or medical emergencies.</a:t>
            </a:r>
          </a:p>
          <a:p>
            <a:pPr lvl="1"/>
            <a:r>
              <a:rPr lang="en-US" sz="2400" dirty="0"/>
              <a:t>Emergency contact information, evacuation routes, and assembly points are readily accessible to all employees through the MIS platform.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8375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Example of MIS in Safety Management at ABC Manufacturing</a:t>
            </a:r>
            <a:r>
              <a:rPr lang="en-US" sz="2800" b="1" dirty="0" smtClean="0"/>
              <a:t>:</a:t>
            </a:r>
            <a:r>
              <a:rPr lang="en-US" sz="2800" dirty="0"/>
              <a:t/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/>
              <a:t>Data Analysis and Reporting: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The MIS generates comprehensive reports on safety performance, incident trends, and compliance status for management review.</a:t>
            </a:r>
          </a:p>
          <a:p>
            <a:pPr marL="0" indent="0">
              <a:buNone/>
            </a:pPr>
            <a:r>
              <a:rPr lang="en-US" sz="2200" dirty="0"/>
              <a:t>Data analysis tools within the MIS facilitate root cause analysis of incidents and support evidence-based decision-making to enhance safety protocols.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783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Management Information system (MIS)</vt:lpstr>
      <vt:lpstr>Management Information System (MIS)</vt:lpstr>
      <vt:lpstr>In the context of safety, an MIS typically includes: </vt:lpstr>
      <vt:lpstr>Scenario</vt:lpstr>
      <vt:lpstr>Example of MIS in Safety Management at ABC Manufacturing: </vt:lpstr>
      <vt:lpstr>Example of MIS in Safety Management at ABC Manufacturing: </vt:lpstr>
      <vt:lpstr>Example of MIS in Safety Management at ABC Manufacturing: </vt:lpstr>
      <vt:lpstr>Example of MIS in Safety Management at ABC Manufacturing: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 (MIS)</dc:title>
  <dc:creator>dell</dc:creator>
  <cp:lastModifiedBy>dell</cp:lastModifiedBy>
  <cp:revision>1</cp:revision>
  <dcterms:created xsi:type="dcterms:W3CDTF">2006-08-16T00:00:00Z</dcterms:created>
  <dcterms:modified xsi:type="dcterms:W3CDTF">2024-04-15T14:13:20Z</dcterms:modified>
</cp:coreProperties>
</file>