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4C1BE2E5-F71F-4C96-B4A1-3B5EF9A3BE6D}" type="datetimeFigureOut">
              <a:rPr lang="en-IN" smtClean="0"/>
              <a:t>01-04-2024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87052F9B-B3EB-42C5-920B-F9C8479A9232}" type="slidenum">
              <a:rPr lang="en-IN" smtClean="0"/>
              <a:t>‹#›</a:t>
            </a:fld>
            <a:endParaRPr lang="en-IN"/>
          </a:p>
        </p:txBody>
      </p:sp>
    </p:spTree>
    <p:extLst>
      <p:ext uri="{BB962C8B-B14F-4D97-AF65-F5344CB8AC3E}">
        <p14:creationId xmlns:p14="http://schemas.microsoft.com/office/powerpoint/2010/main" val="1049781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664372"/>
            <a:ext cx="7477601" cy="3389587"/>
          </a:xfrm>
          <a:prstGeom prst="rect">
            <a:avLst/>
          </a:prstGeom>
          <a:noFill/>
          <a:ln/>
        </p:spPr>
        <p:txBody>
          <a:bodyPr wrap="square" rtlCol="0" anchor="t"/>
          <a:lstStyle/>
          <a:p>
            <a:pPr marL="0" indent="0" algn="ctr">
              <a:lnSpc>
                <a:spcPts val="6561"/>
              </a:lnSpc>
              <a:buNone/>
            </a:pPr>
            <a:r>
              <a:rPr lang="en-US" sz="6000" b="1" kern="0" spc="-105" dirty="0">
                <a:solidFill>
                  <a:srgbClr val="FF75D3"/>
                </a:solidFill>
                <a:latin typeface="adonis-web" pitchFamily="34" charset="0"/>
                <a:ea typeface="adonis-web" pitchFamily="34" charset="-122"/>
                <a:cs typeface="adonis-web" pitchFamily="34" charset="-120"/>
              </a:rPr>
              <a:t>Safety Committee Roles and Responsibilities</a:t>
            </a:r>
            <a:endParaRPr lang="en-US" sz="6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3982164" y="2768679"/>
            <a:ext cx="6665952" cy="833199"/>
          </a:xfrm>
          <a:prstGeom prst="rect">
            <a:avLst/>
          </a:prstGeom>
          <a:noFill/>
          <a:ln/>
        </p:spPr>
        <p:txBody>
          <a:bodyPr wrap="non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Safety Committee</a:t>
            </a:r>
            <a:endParaRPr lang="en-US" sz="5249" dirty="0"/>
          </a:p>
        </p:txBody>
      </p:sp>
      <p:sp>
        <p:nvSpPr>
          <p:cNvPr id="5" name="Shape 2"/>
          <p:cNvSpPr/>
          <p:nvPr/>
        </p:nvSpPr>
        <p:spPr>
          <a:xfrm>
            <a:off x="2348389" y="3935135"/>
            <a:ext cx="9933503" cy="1525786"/>
          </a:xfrm>
          <a:prstGeom prst="roundRect">
            <a:avLst>
              <a:gd name="adj" fmla="val 6553"/>
            </a:avLst>
          </a:prstGeom>
          <a:noFill/>
          <a:ln w="7620">
            <a:solidFill>
              <a:srgbClr val="D1B6E1"/>
            </a:solidFill>
            <a:prstDash val="solid"/>
          </a:ln>
        </p:spPr>
      </p:sp>
      <p:sp>
        <p:nvSpPr>
          <p:cNvPr id="6" name="Text 3"/>
          <p:cNvSpPr/>
          <p:nvPr/>
        </p:nvSpPr>
        <p:spPr>
          <a:xfrm>
            <a:off x="2578179" y="4164925"/>
            <a:ext cx="9473922"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 safety committee typically consists of individuals from various departments or areas within an organization who come together to ensure the overall safety and well-being of employees, customers, and visitors.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935474"/>
            <a:ext cx="8199001" cy="347186"/>
          </a:xfrm>
          <a:prstGeom prst="rect">
            <a:avLst/>
          </a:prstGeom>
          <a:noFill/>
          <a:ln/>
        </p:spPr>
        <p:txBody>
          <a:bodyPr wrap="none" rtlCol="0" anchor="t"/>
          <a:lstStyle/>
          <a:p>
            <a:pPr marL="0" indent="0">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Here are some common roles and responsibilities of a safety committee:</a:t>
            </a:r>
            <a:endParaRPr lang="en-US" sz="2400" dirty="0"/>
          </a:p>
        </p:txBody>
      </p:sp>
      <p:sp>
        <p:nvSpPr>
          <p:cNvPr id="5" name="Shape 2"/>
          <p:cNvSpPr/>
          <p:nvPr/>
        </p:nvSpPr>
        <p:spPr>
          <a:xfrm>
            <a:off x="488731" y="1532573"/>
            <a:ext cx="6715384" cy="2591991"/>
          </a:xfrm>
          <a:prstGeom prst="roundRect">
            <a:avLst>
              <a:gd name="adj" fmla="val 3858"/>
            </a:avLst>
          </a:prstGeom>
          <a:noFill/>
          <a:ln w="7620">
            <a:solidFill>
              <a:srgbClr val="D1B6E1"/>
            </a:solidFill>
            <a:prstDash val="solid"/>
          </a:ln>
        </p:spPr>
      </p:sp>
      <p:sp>
        <p:nvSpPr>
          <p:cNvPr id="6" name="Text 3"/>
          <p:cNvSpPr/>
          <p:nvPr/>
        </p:nvSpPr>
        <p:spPr>
          <a:xfrm>
            <a:off x="819807" y="1762363"/>
            <a:ext cx="6154517"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Chairperson</a:t>
            </a:r>
            <a:r>
              <a:rPr lang="en-US" sz="2000" kern="0" spc="-35" dirty="0">
                <a:solidFill>
                  <a:srgbClr val="272525"/>
                </a:solidFill>
                <a:latin typeface="Source Sans Pro" pitchFamily="34" charset="0"/>
                <a:ea typeface="Source Sans Pro" pitchFamily="34" charset="-122"/>
                <a:cs typeface="Source Sans Pro" pitchFamily="34" charset="-120"/>
              </a:rPr>
              <a:t>: The chairperson is responsible for leading safety committee meetings, setting the agenda, and ensuring that discussions are productive and focused on safety objectives.</a:t>
            </a:r>
            <a:endParaRPr lang="en-US" sz="2000" dirty="0"/>
          </a:p>
        </p:txBody>
      </p:sp>
      <p:sp>
        <p:nvSpPr>
          <p:cNvPr id="7" name="Shape 4"/>
          <p:cNvSpPr/>
          <p:nvPr/>
        </p:nvSpPr>
        <p:spPr>
          <a:xfrm>
            <a:off x="7426285" y="1532573"/>
            <a:ext cx="6715384" cy="2591991"/>
          </a:xfrm>
          <a:prstGeom prst="roundRect">
            <a:avLst>
              <a:gd name="adj" fmla="val 3858"/>
            </a:avLst>
          </a:prstGeom>
          <a:noFill/>
          <a:ln w="7620">
            <a:solidFill>
              <a:srgbClr val="D1B6E1"/>
            </a:solidFill>
            <a:prstDash val="solid"/>
          </a:ln>
        </p:spPr>
      </p:sp>
      <p:sp>
        <p:nvSpPr>
          <p:cNvPr id="8" name="Text 5"/>
          <p:cNvSpPr/>
          <p:nvPr/>
        </p:nvSpPr>
        <p:spPr>
          <a:xfrm>
            <a:off x="7656076" y="1762363"/>
            <a:ext cx="6201814" cy="213240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Secretary</a:t>
            </a:r>
            <a:r>
              <a:rPr lang="en-US" sz="2000" kern="0" spc="-35" dirty="0">
                <a:solidFill>
                  <a:srgbClr val="272525"/>
                </a:solidFill>
                <a:latin typeface="Source Sans Pro" pitchFamily="34" charset="0"/>
                <a:ea typeface="Source Sans Pro" pitchFamily="34" charset="-122"/>
                <a:cs typeface="Source Sans Pro" pitchFamily="34" charset="-120"/>
              </a:rPr>
              <a:t>: The secretary is responsible for documenting meeting minutes, action items, and any decisions made during safety committee meetings. They may also be responsible for maintaining records related to safety incidents, inspections, and training.</a:t>
            </a:r>
            <a:endParaRPr lang="en-US" sz="2000" dirty="0"/>
          </a:p>
        </p:txBody>
      </p:sp>
      <p:sp>
        <p:nvSpPr>
          <p:cNvPr id="9" name="Shape 6"/>
          <p:cNvSpPr/>
          <p:nvPr/>
        </p:nvSpPr>
        <p:spPr>
          <a:xfrm>
            <a:off x="488731" y="4346734"/>
            <a:ext cx="6715384" cy="2947392"/>
          </a:xfrm>
          <a:prstGeom prst="roundRect">
            <a:avLst>
              <a:gd name="adj" fmla="val 3392"/>
            </a:avLst>
          </a:prstGeom>
          <a:noFill/>
          <a:ln w="7620">
            <a:solidFill>
              <a:srgbClr val="D1B6E1"/>
            </a:solidFill>
            <a:prstDash val="solid"/>
          </a:ln>
        </p:spPr>
      </p:sp>
      <p:sp>
        <p:nvSpPr>
          <p:cNvPr id="10" name="Text 7"/>
          <p:cNvSpPr/>
          <p:nvPr/>
        </p:nvSpPr>
        <p:spPr>
          <a:xfrm>
            <a:off x="819807" y="4576524"/>
            <a:ext cx="6154517" cy="248781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Members</a:t>
            </a:r>
            <a:r>
              <a:rPr lang="en-US" sz="2000" kern="0" spc="-35" dirty="0">
                <a:solidFill>
                  <a:srgbClr val="272525"/>
                </a:solidFill>
                <a:latin typeface="Source Sans Pro" pitchFamily="34" charset="0"/>
                <a:ea typeface="Source Sans Pro" pitchFamily="34" charset="-122"/>
                <a:cs typeface="Source Sans Pro" pitchFamily="34" charset="-120"/>
              </a:rPr>
              <a:t>: Each member of the safety committee represents their respective department or area of the organization. Their role is to actively participate in meetings, provide input on safety policies and procedures, and communicate safety concerns or issues from their department to the committee.</a:t>
            </a:r>
            <a:endParaRPr lang="en-US" sz="2000" dirty="0"/>
          </a:p>
        </p:txBody>
      </p:sp>
      <p:sp>
        <p:nvSpPr>
          <p:cNvPr id="11" name="Shape 8"/>
          <p:cNvSpPr/>
          <p:nvPr/>
        </p:nvSpPr>
        <p:spPr>
          <a:xfrm>
            <a:off x="7426285" y="4346734"/>
            <a:ext cx="6715384" cy="2947392"/>
          </a:xfrm>
          <a:prstGeom prst="roundRect">
            <a:avLst>
              <a:gd name="adj" fmla="val 3392"/>
            </a:avLst>
          </a:prstGeom>
          <a:noFill/>
          <a:ln w="7620">
            <a:solidFill>
              <a:srgbClr val="D1B6E1"/>
            </a:solidFill>
            <a:prstDash val="solid"/>
          </a:ln>
        </p:spPr>
      </p:sp>
      <p:sp>
        <p:nvSpPr>
          <p:cNvPr id="12" name="Text 9"/>
          <p:cNvSpPr/>
          <p:nvPr/>
        </p:nvSpPr>
        <p:spPr>
          <a:xfrm>
            <a:off x="7656076" y="4576524"/>
            <a:ext cx="6201814" cy="248781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Safety Coordinator/Manager</a:t>
            </a:r>
            <a:r>
              <a:rPr lang="en-US" sz="2000" kern="0" spc="-35" dirty="0">
                <a:solidFill>
                  <a:srgbClr val="272525"/>
                </a:solidFill>
                <a:latin typeface="Source Sans Pro" pitchFamily="34" charset="0"/>
                <a:ea typeface="Source Sans Pro" pitchFamily="34" charset="-122"/>
                <a:cs typeface="Source Sans Pro" pitchFamily="34" charset="-120"/>
              </a:rPr>
              <a:t>: This individual, if present, may serve as a liaison between the safety committee and management. They are responsible for overseeing the implementation of safety policies and procedures, conducting safety training, and ensuring compliance with relevant regulations and standards.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935474"/>
            <a:ext cx="8199001" cy="347186"/>
          </a:xfrm>
          <a:prstGeom prst="rect">
            <a:avLst/>
          </a:prstGeom>
          <a:noFill/>
          <a:ln/>
        </p:spPr>
        <p:txBody>
          <a:bodyPr wrap="none" rtlCol="0" anchor="t"/>
          <a:lstStyle/>
          <a:p>
            <a:pPr marL="0" indent="0">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Here are some common roles and responsibilities of a safety committee:</a:t>
            </a:r>
            <a:endParaRPr lang="en-US" sz="2400" dirty="0"/>
          </a:p>
        </p:txBody>
      </p:sp>
      <p:sp>
        <p:nvSpPr>
          <p:cNvPr id="5" name="Shape 2"/>
          <p:cNvSpPr/>
          <p:nvPr/>
        </p:nvSpPr>
        <p:spPr>
          <a:xfrm>
            <a:off x="488731" y="1532573"/>
            <a:ext cx="6715384" cy="2591991"/>
          </a:xfrm>
          <a:prstGeom prst="roundRect">
            <a:avLst>
              <a:gd name="adj" fmla="val 3858"/>
            </a:avLst>
          </a:prstGeom>
          <a:noFill/>
          <a:ln w="7620">
            <a:solidFill>
              <a:srgbClr val="D1B6E1"/>
            </a:solidFill>
            <a:prstDash val="solid"/>
          </a:ln>
        </p:spPr>
      </p:sp>
      <p:sp>
        <p:nvSpPr>
          <p:cNvPr id="6" name="Text 3"/>
          <p:cNvSpPr/>
          <p:nvPr/>
        </p:nvSpPr>
        <p:spPr>
          <a:xfrm>
            <a:off x="772511" y="1762363"/>
            <a:ext cx="6201814" cy="213240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Risk Assessment and Hazard Identification</a:t>
            </a:r>
            <a:r>
              <a:rPr lang="en-US" sz="2000" kern="0" spc="-35" dirty="0">
                <a:solidFill>
                  <a:srgbClr val="272525"/>
                </a:solidFill>
                <a:latin typeface="Source Sans Pro" pitchFamily="34" charset="0"/>
                <a:ea typeface="Source Sans Pro" pitchFamily="34" charset="-122"/>
                <a:cs typeface="Source Sans Pro" pitchFamily="34" charset="-120"/>
              </a:rPr>
              <a:t>: The safety committee is responsible for regularly assessing workplace risks and identifying potential hazards. This may involve conducting safety inspections, reviewing incident reports, and soliciting feedback from employees.</a:t>
            </a:r>
            <a:endParaRPr lang="en-US" sz="2000" dirty="0"/>
          </a:p>
        </p:txBody>
      </p:sp>
      <p:sp>
        <p:nvSpPr>
          <p:cNvPr id="7" name="Shape 4"/>
          <p:cNvSpPr/>
          <p:nvPr/>
        </p:nvSpPr>
        <p:spPr>
          <a:xfrm>
            <a:off x="7426284" y="1532573"/>
            <a:ext cx="6746915" cy="2591991"/>
          </a:xfrm>
          <a:prstGeom prst="roundRect">
            <a:avLst>
              <a:gd name="adj" fmla="val 3858"/>
            </a:avLst>
          </a:prstGeom>
          <a:noFill/>
          <a:ln w="7620">
            <a:solidFill>
              <a:srgbClr val="D1B6E1"/>
            </a:solidFill>
            <a:prstDash val="solid"/>
          </a:ln>
        </p:spPr>
      </p:sp>
      <p:sp>
        <p:nvSpPr>
          <p:cNvPr id="8" name="Text 5"/>
          <p:cNvSpPr/>
          <p:nvPr/>
        </p:nvSpPr>
        <p:spPr>
          <a:xfrm>
            <a:off x="7656076" y="1762363"/>
            <a:ext cx="6186048" cy="1777008"/>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Safety Policies and Procedures</a:t>
            </a:r>
            <a:r>
              <a:rPr lang="en-US" sz="2000" kern="0" spc="-35" dirty="0">
                <a:solidFill>
                  <a:srgbClr val="272525"/>
                </a:solidFill>
                <a:latin typeface="Source Sans Pro" pitchFamily="34" charset="0"/>
                <a:ea typeface="Source Sans Pro" pitchFamily="34" charset="-122"/>
                <a:cs typeface="Source Sans Pro" pitchFamily="34" charset="-120"/>
              </a:rPr>
              <a:t>: The committee plays a key role in developing, reviewing, and updating safety policies and procedures to ensure they are comprehensive, up-to-date, and effectively communicated to all employees.</a:t>
            </a:r>
            <a:endParaRPr lang="en-US" sz="2000" dirty="0"/>
          </a:p>
        </p:txBody>
      </p:sp>
      <p:sp>
        <p:nvSpPr>
          <p:cNvPr id="9" name="Shape 6"/>
          <p:cNvSpPr/>
          <p:nvPr/>
        </p:nvSpPr>
        <p:spPr>
          <a:xfrm>
            <a:off x="488731" y="4346734"/>
            <a:ext cx="6715384" cy="2947392"/>
          </a:xfrm>
          <a:prstGeom prst="roundRect">
            <a:avLst>
              <a:gd name="adj" fmla="val 3392"/>
            </a:avLst>
          </a:prstGeom>
          <a:noFill/>
          <a:ln w="7620">
            <a:solidFill>
              <a:srgbClr val="D1B6E1"/>
            </a:solidFill>
            <a:prstDash val="solid"/>
          </a:ln>
        </p:spPr>
      </p:sp>
      <p:sp>
        <p:nvSpPr>
          <p:cNvPr id="10" name="Text 7"/>
          <p:cNvSpPr/>
          <p:nvPr/>
        </p:nvSpPr>
        <p:spPr>
          <a:xfrm>
            <a:off x="772511" y="4576524"/>
            <a:ext cx="6201813" cy="248781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Training and Education</a:t>
            </a:r>
            <a:r>
              <a:rPr lang="en-US" sz="2000" kern="0" spc="-35" dirty="0">
                <a:solidFill>
                  <a:srgbClr val="272525"/>
                </a:solidFill>
                <a:latin typeface="Source Sans Pro" pitchFamily="34" charset="0"/>
                <a:ea typeface="Source Sans Pro" pitchFamily="34" charset="-122"/>
                <a:cs typeface="Source Sans Pro" pitchFamily="34" charset="-120"/>
              </a:rPr>
              <a:t>: Ensuring that employees receive adequate safety training and education is essential for preventing accidents and injuries. The safety committee may organize and coordinate training sessions, workshops, or other educational programs on various safety topics.</a:t>
            </a:r>
            <a:endParaRPr lang="en-US" sz="2000" dirty="0"/>
          </a:p>
        </p:txBody>
      </p:sp>
      <p:sp>
        <p:nvSpPr>
          <p:cNvPr id="11" name="Shape 8"/>
          <p:cNvSpPr/>
          <p:nvPr/>
        </p:nvSpPr>
        <p:spPr>
          <a:xfrm>
            <a:off x="7426285" y="4346734"/>
            <a:ext cx="6746914" cy="2947392"/>
          </a:xfrm>
          <a:prstGeom prst="roundRect">
            <a:avLst>
              <a:gd name="adj" fmla="val 3392"/>
            </a:avLst>
          </a:prstGeom>
          <a:noFill/>
          <a:ln w="7620">
            <a:solidFill>
              <a:srgbClr val="D1B6E1"/>
            </a:solidFill>
            <a:prstDash val="solid"/>
          </a:ln>
        </p:spPr>
      </p:sp>
      <p:sp>
        <p:nvSpPr>
          <p:cNvPr id="12" name="Text 9"/>
          <p:cNvSpPr/>
          <p:nvPr/>
        </p:nvSpPr>
        <p:spPr>
          <a:xfrm>
            <a:off x="7656076" y="4576524"/>
            <a:ext cx="6186048" cy="2132409"/>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Incident Investigation</a:t>
            </a:r>
            <a:r>
              <a:rPr lang="en-US" sz="2000" kern="0" spc="-35" dirty="0">
                <a:solidFill>
                  <a:srgbClr val="272525"/>
                </a:solidFill>
                <a:latin typeface="Source Sans Pro" pitchFamily="34" charset="0"/>
                <a:ea typeface="Source Sans Pro" pitchFamily="34" charset="-122"/>
                <a:cs typeface="Source Sans Pro" pitchFamily="34" charset="-120"/>
              </a:rPr>
              <a:t>: In the event of a safety incident or near miss, the safety committee may be responsible for conducting an investigation to determine the root cause(s) and identify corrective actions to prevent similar incidents in the future.</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342555"/>
            <a:ext cx="8199001" cy="347186"/>
          </a:xfrm>
          <a:prstGeom prst="rect">
            <a:avLst/>
          </a:prstGeom>
          <a:noFill/>
          <a:ln/>
        </p:spPr>
        <p:txBody>
          <a:bodyPr wrap="none" rtlCol="0" anchor="t"/>
          <a:lstStyle/>
          <a:p>
            <a:pPr marL="0" indent="0">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Here are some common roles and responsibilities of a safety committee:</a:t>
            </a:r>
            <a:endParaRPr lang="en-US" sz="2400" dirty="0"/>
          </a:p>
        </p:txBody>
      </p:sp>
      <p:sp>
        <p:nvSpPr>
          <p:cNvPr id="5" name="Shape 2"/>
          <p:cNvSpPr/>
          <p:nvPr/>
        </p:nvSpPr>
        <p:spPr>
          <a:xfrm>
            <a:off x="2348389" y="2939652"/>
            <a:ext cx="4855726" cy="3918347"/>
          </a:xfrm>
          <a:prstGeom prst="roundRect">
            <a:avLst>
              <a:gd name="adj" fmla="val 3392"/>
            </a:avLst>
          </a:prstGeom>
          <a:noFill/>
          <a:ln w="7620">
            <a:solidFill>
              <a:srgbClr val="D1B6E1"/>
            </a:solidFill>
            <a:prstDash val="solid"/>
          </a:ln>
        </p:spPr>
      </p:sp>
      <p:sp>
        <p:nvSpPr>
          <p:cNvPr id="6" name="Text 3"/>
          <p:cNvSpPr/>
          <p:nvPr/>
        </p:nvSpPr>
        <p:spPr>
          <a:xfrm>
            <a:off x="2578179" y="3169444"/>
            <a:ext cx="4396145" cy="248781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Safety Promotion and Awareness</a:t>
            </a:r>
            <a:r>
              <a:rPr lang="en-US" sz="2000" kern="0" spc="-35" dirty="0">
                <a:solidFill>
                  <a:srgbClr val="272525"/>
                </a:solidFill>
                <a:latin typeface="Source Sans Pro" pitchFamily="34" charset="0"/>
                <a:ea typeface="Source Sans Pro" pitchFamily="34" charset="-122"/>
                <a:cs typeface="Source Sans Pro" pitchFamily="34" charset="-120"/>
              </a:rPr>
              <a:t>: The committee plays a crucial role in promoting a culture of safety within the organization. This may involve organizing safety awareness campaigns, distributing safety-related communications, and recognizing employees for their contributions to safety.</a:t>
            </a:r>
            <a:endParaRPr lang="en-US" sz="2000" dirty="0"/>
          </a:p>
        </p:txBody>
      </p:sp>
      <p:sp>
        <p:nvSpPr>
          <p:cNvPr id="7" name="Shape 4"/>
          <p:cNvSpPr/>
          <p:nvPr/>
        </p:nvSpPr>
        <p:spPr>
          <a:xfrm>
            <a:off x="7426285" y="2939653"/>
            <a:ext cx="4855726" cy="3918346"/>
          </a:xfrm>
          <a:prstGeom prst="roundRect">
            <a:avLst>
              <a:gd name="adj" fmla="val 3392"/>
            </a:avLst>
          </a:prstGeom>
          <a:noFill/>
          <a:ln w="7620">
            <a:solidFill>
              <a:srgbClr val="D1B6E1"/>
            </a:solidFill>
            <a:prstDash val="solid"/>
          </a:ln>
        </p:spPr>
      </p:sp>
      <p:sp>
        <p:nvSpPr>
          <p:cNvPr id="8" name="Text 5"/>
          <p:cNvSpPr/>
          <p:nvPr/>
        </p:nvSpPr>
        <p:spPr>
          <a:xfrm>
            <a:off x="7656076" y="3169444"/>
            <a:ext cx="4396145" cy="248781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Continuous Improvement</a:t>
            </a:r>
            <a:r>
              <a:rPr lang="en-US" sz="2000" kern="0" spc="-35" dirty="0">
                <a:solidFill>
                  <a:srgbClr val="272525"/>
                </a:solidFill>
                <a:latin typeface="Source Sans Pro" pitchFamily="34" charset="0"/>
                <a:ea typeface="Source Sans Pro" pitchFamily="34" charset="-122"/>
                <a:cs typeface="Source Sans Pro" pitchFamily="34" charset="-120"/>
              </a:rPr>
              <a:t>: The safety committee should continuously monitor and evaluate the effectiveness of safety initiatives and programs. They should identify areas for improvement and implement corrective actions as necessary to enhance overall safety performance.</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3759398"/>
            <a:ext cx="9933503" cy="710803"/>
          </a:xfrm>
          <a:prstGeom prst="rect">
            <a:avLst/>
          </a:prstGeom>
          <a:noFill/>
          <a:ln/>
        </p:spPr>
        <p:txBody>
          <a:bodyPr wrap="square" rtlCol="0" anchor="t"/>
          <a:lstStyle/>
          <a:p>
            <a:pPr marL="0" indent="0" algn="ctr">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By fulfilling these roles and responsibilities, the safety committee helps to create a safer and healthier work environment for everyone within the organization.</a:t>
            </a:r>
            <a:endParaRPr lang="en-US" sz="2000" dirty="0"/>
          </a:p>
        </p:txBody>
      </p:sp>
      <p:sp>
        <p:nvSpPr>
          <p:cNvPr id="6" name="Footer Placeholder 5"/>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515</Words>
  <Application>Microsoft Office PowerPoint</Application>
  <PresentationFormat>Custom</PresentationFormat>
  <Paragraphs>29</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3</cp:revision>
  <dcterms:created xsi:type="dcterms:W3CDTF">2024-04-01T11:48:11Z</dcterms:created>
  <dcterms:modified xsi:type="dcterms:W3CDTF">2024-04-01T12:34:25Z</dcterms:modified>
</cp:coreProperties>
</file>