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866AE-83FE-4CC4-802A-00A35B58D7FE}" type="datetimeFigureOut">
              <a:rPr lang="en-IN" smtClean="0"/>
              <a:t>26-04-2024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077FA-9A80-4355-B8E1-1B136E6DA2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367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614855"/>
            <a:ext cx="7477601" cy="24723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 am a safety officer. working on construction site. 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6319599" y="3087173"/>
            <a:ext cx="7477601" cy="2416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 have to take safety precautions for Construction site in summer. 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7280910" y="6337738"/>
            <a:ext cx="5554980" cy="993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should i do?</a:t>
            </a:r>
            <a:endParaRPr lang="en-US" sz="4374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245477" y="3529608"/>
            <a:ext cx="12060620" cy="1641482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765738" y="3759398"/>
            <a:ext cx="11083159" cy="120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Hydration Stations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Set up hydration stations throughout the site with plenty of water, electrolyte drinks, and shaded rest areas. Encourage workers to drink water frequently, even if they don't feel thirsty.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351848"/>
            <a:ext cx="9933503" cy="1525786"/>
          </a:xfrm>
          <a:prstGeom prst="roundRect">
            <a:avLst>
              <a:gd name="adj" fmla="val 655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581638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Heat Awareness Training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Conduct regular training sessions on heat-related illnesses, their symptoms, and preventive measures. Ensure all workers are aware of the risks associated with working in high temperatures.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9608"/>
            <a:ext cx="9933503" cy="1578420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759398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Adjust Work Schedule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Schedule strenuous tasks for cooler parts of the day, such as early morning or late afternoon. Minimize outdoor work during peak sun hours (typically between 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12 and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3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p.m.).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9608"/>
            <a:ext cx="9933503" cy="1578420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759398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Frequent Breaks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Implement a frequent break schedule to allow workers to rest in shaded or air-conditioned areas. Encourage them to take short breaks to cool down and hydrate regularly.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351848"/>
            <a:ext cx="9933503" cy="1525786"/>
          </a:xfrm>
          <a:prstGeom prst="roundRect">
            <a:avLst>
              <a:gd name="adj" fmla="val 655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581638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Monitoring Signs of Heat Illness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Train supervisors to recognize signs of heat-related illnesses such as heat exhaustion or heat stroke. Have a protocol in place for immediate medical attention if someone shows symptoms.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351848"/>
            <a:ext cx="9933503" cy="1525786"/>
          </a:xfrm>
          <a:prstGeom prst="roundRect">
            <a:avLst>
              <a:gd name="adj" fmla="val 655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581638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Ventilation and Cooling Measures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Utilize fans, misting systems, or portable air conditioning units to provide relief in enclosed or indoor work areas. Ensure proper ventilation in confined spaces to prevent heat buildup.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9608"/>
            <a:ext cx="9933503" cy="1170384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759398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Lighter Workload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Consider reducing the workload or extending project timelines during extreme heat conditions to minimize the risk of heat-related incidents.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9607"/>
            <a:ext cx="9933503" cy="1609951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759398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 Inspections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Conduct regular inspections of the site to identify potential hazards related to heat exposure, such as hot surfaces, inadequate ventilation, or insufficient shade.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351848"/>
            <a:ext cx="9933503" cy="1525786"/>
          </a:xfrm>
          <a:prstGeom prst="roundRect">
            <a:avLst>
              <a:gd name="adj" fmla="val 655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581638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Response Plan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Develop and communicate a comprehensive emergency response plan specific to heat-related incidents. Ensure all workers know whom to contact and what steps to take in case of an emergency.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9607"/>
            <a:ext cx="9933503" cy="1609951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759398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Personal Protective Equipment (PPE)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Provide and enforce the use of appropriate PPE for hot weather, such as lightweight, breathable clothing, wide-brimmed hats, sunglasses, and sunscreen with high SPF.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387</Words>
  <Application>Microsoft Office PowerPoint</Application>
  <PresentationFormat>Custom</PresentationFormat>
  <Paragraphs>35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4</cp:revision>
  <dcterms:created xsi:type="dcterms:W3CDTF">2024-04-26T12:13:31Z</dcterms:created>
  <dcterms:modified xsi:type="dcterms:W3CDTF">2024-04-26T12:41:38Z</dcterms:modified>
</cp:coreProperties>
</file>