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8C59B-A94F-415F-9C8F-B8B8529634AE}" type="datetimeFigureOut">
              <a:rPr lang="en-IN" smtClean="0"/>
              <a:t>02-05-2024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BABF1-ECD6-4DC8-9445-663EC60874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931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1830348"/>
            <a:ext cx="7477601" cy="9582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7545"/>
              </a:lnSpc>
              <a:buNone/>
            </a:pPr>
            <a:r>
              <a:rPr lang="en-US" sz="9600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Road Safety</a:t>
            </a:r>
            <a:endParaRPr lang="en-US" sz="9600" dirty="0"/>
          </a:p>
        </p:txBody>
      </p:sp>
      <p:sp>
        <p:nvSpPr>
          <p:cNvPr id="6" name="Text 2"/>
          <p:cNvSpPr/>
          <p:nvPr/>
        </p:nvSpPr>
        <p:spPr>
          <a:xfrm>
            <a:off x="6319599" y="3121819"/>
            <a:ext cx="7477601" cy="9582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7545"/>
              </a:lnSpc>
              <a:buNone/>
            </a:pPr>
            <a:r>
              <a:rPr lang="en-US" sz="8000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 </a:t>
            </a:r>
            <a:endParaRPr lang="en-US" sz="8000" dirty="0"/>
          </a:p>
        </p:txBody>
      </p:sp>
      <p:sp>
        <p:nvSpPr>
          <p:cNvPr id="7" name="Text 3"/>
          <p:cNvSpPr/>
          <p:nvPr/>
        </p:nvSpPr>
        <p:spPr>
          <a:xfrm>
            <a:off x="7280910" y="4413290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7200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and </a:t>
            </a:r>
            <a:endParaRPr lang="en-US" sz="7200" dirty="0"/>
          </a:p>
        </p:txBody>
      </p:sp>
      <p:sp>
        <p:nvSpPr>
          <p:cNvPr id="8" name="Text 4"/>
          <p:cNvSpPr/>
          <p:nvPr/>
        </p:nvSpPr>
        <p:spPr>
          <a:xfrm>
            <a:off x="6319599" y="5440918"/>
            <a:ext cx="7477601" cy="9582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7545"/>
              </a:lnSpc>
              <a:buNone/>
            </a:pPr>
            <a:r>
              <a:rPr lang="en-US" sz="8000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Precautions</a:t>
            </a:r>
            <a:endParaRPr lang="en-US" sz="8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537591" y="2482453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6000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Road Safety</a:t>
            </a:r>
            <a:endParaRPr lang="en-US" sz="6000" dirty="0"/>
          </a:p>
        </p:txBody>
      </p:sp>
      <p:sp>
        <p:nvSpPr>
          <p:cNvPr id="5" name="Shape 2"/>
          <p:cNvSpPr/>
          <p:nvPr/>
        </p:nvSpPr>
        <p:spPr>
          <a:xfrm>
            <a:off x="2348389" y="3510082"/>
            <a:ext cx="9933503" cy="2236946"/>
          </a:xfrm>
          <a:prstGeom prst="roundRect">
            <a:avLst>
              <a:gd name="adj" fmla="val 4470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739872"/>
            <a:ext cx="9473922" cy="17773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Road safety is a critical concern for everyone, whether you're a driver, pedestrian, or cyclist. Understanding common hazards and taking precautions can significantly reduce the risk of accidents and injuries on the road. </a:t>
            </a:r>
            <a:endParaRPr lang="en-US" sz="2187" kern="0" spc="-35" dirty="0" smtClean="0">
              <a:solidFill>
                <a:srgbClr val="272525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0" indent="0">
              <a:lnSpc>
                <a:spcPts val="3499"/>
              </a:lnSpc>
              <a:buNone/>
            </a:pPr>
            <a:r>
              <a:rPr lang="en-US" sz="2187" kern="0" spc="-3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Here 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are some key hazards and precautions to keep in mind:</a:t>
            </a:r>
            <a:endParaRPr lang="en-US" sz="2187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383286" y="2415897"/>
            <a:ext cx="586370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5400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 and Precautions</a:t>
            </a:r>
            <a:endParaRPr lang="en-US" sz="5400" dirty="0"/>
          </a:p>
        </p:txBody>
      </p:sp>
      <p:sp>
        <p:nvSpPr>
          <p:cNvPr id="5" name="Shape 2"/>
          <p:cNvSpPr/>
          <p:nvPr/>
        </p:nvSpPr>
        <p:spPr>
          <a:xfrm>
            <a:off x="2348389" y="3443526"/>
            <a:ext cx="9933503" cy="2370177"/>
          </a:xfrm>
          <a:prstGeom prst="roundRect">
            <a:avLst>
              <a:gd name="adj" fmla="val 4219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673316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Distracted Driving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Using mobile phones, eating, or adjusting the radio while driving can divert your attention from the road. 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578179" y="4695230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Precaution: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Always focus on driving, and if necessary, pull over to handle distractions.</a:t>
            </a:r>
            <a:endParaRPr lang="en-US" sz="2187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383286" y="2638068"/>
            <a:ext cx="586370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 and Precautions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665696"/>
            <a:ext cx="10437445" cy="1925836"/>
          </a:xfrm>
          <a:prstGeom prst="roundRect">
            <a:avLst>
              <a:gd name="adj" fmla="val 5192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895487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Speeding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Excessive speed reduces reaction time and increases the severity of accidents. 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578179" y="4917400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Precaution: 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Obey speed limits and adjust your speed according to road conditions.</a:t>
            </a:r>
            <a:endParaRPr lang="en-US" sz="2187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383286" y="2638068"/>
            <a:ext cx="586370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 and Precautions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665696"/>
            <a:ext cx="9933503" cy="1925836"/>
          </a:xfrm>
          <a:prstGeom prst="roundRect">
            <a:avLst>
              <a:gd name="adj" fmla="val 5192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895487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Drunk Driving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Alcohol impairs judgment, coordination, and reaction time, making it a major contributor to road accidents. 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578179" y="4917400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Precaution: 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Never drive under the influence of alcohol or drugs.</a:t>
            </a:r>
            <a:endParaRPr lang="en-US" sz="2187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383286" y="2415897"/>
            <a:ext cx="586370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 and Precautions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443526"/>
            <a:ext cx="9933503" cy="2370177"/>
          </a:xfrm>
          <a:prstGeom prst="roundRect">
            <a:avLst>
              <a:gd name="adj" fmla="val 4219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673316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Weather Conditions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Rain, fog, snow, and ice can make roads slippery and decrease visibility. 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578179" y="4695230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Precaution: 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Drive cautiously, reduce speed, and use headlights and windshield wipers as needed.</a:t>
            </a:r>
            <a:endParaRPr lang="en-US" sz="2187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383286" y="2638068"/>
            <a:ext cx="586370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 and Precautions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665696"/>
            <a:ext cx="10390149" cy="1925836"/>
          </a:xfrm>
          <a:prstGeom prst="roundRect">
            <a:avLst>
              <a:gd name="adj" fmla="val 5192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895487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Fatigue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Driving while tired can impair your ability to concentrate and react quickly. 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578179" y="4473059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Precaution: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Get enough rest before driving long distances, take breaks, and switch drivers if possible.</a:t>
            </a:r>
            <a:endParaRPr lang="en-US" sz="2187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383286" y="2638068"/>
            <a:ext cx="586370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 and Precautions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665696"/>
            <a:ext cx="9933503" cy="1925836"/>
          </a:xfrm>
          <a:prstGeom prst="roundRect">
            <a:avLst>
              <a:gd name="adj" fmla="val 5192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895487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Poor Road Conditions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Potholes, uneven surfaces, and debris on the road can cause accidents or damage to vehicles. 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578179" y="4917400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Precaution: 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Stay alert and drive cautiously, especially on unfamiliar roads.</a:t>
            </a:r>
            <a:endParaRPr lang="en-US" sz="2187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383286" y="2415897"/>
            <a:ext cx="586370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 and Precautions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443526"/>
            <a:ext cx="9933503" cy="2370177"/>
          </a:xfrm>
          <a:prstGeom prst="roundRect">
            <a:avLst>
              <a:gd name="adj" fmla="val 4219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673316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Pedestrian Safety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Failure to yield to pedestrians at crosswalks or intersections can lead to accidents. 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578179" y="4695230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Precaution: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Always watch for pedestrians and yield the right of way as required by law.</a:t>
            </a:r>
            <a:endParaRPr lang="en-US" sz="2187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383286" y="2638068"/>
            <a:ext cx="586370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 and Precautions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665696"/>
            <a:ext cx="9933503" cy="1925836"/>
          </a:xfrm>
          <a:prstGeom prst="roundRect">
            <a:avLst>
              <a:gd name="adj" fmla="val 5192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895487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Vehicle Maintenance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Malfunctioning brakes, worn tires, or faulty lights can increase the risk of accidents. 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578179" y="4917400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Precaution: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Regularly maintain your vehicle and address any issues promptly.</a:t>
            </a:r>
            <a:endParaRPr lang="en-US" sz="2187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383286" y="2638068"/>
            <a:ext cx="586370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 and Precautions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665696"/>
            <a:ext cx="9933503" cy="1925836"/>
          </a:xfrm>
          <a:prstGeom prst="roundRect">
            <a:avLst>
              <a:gd name="adj" fmla="val 5192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895487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Aggressive Driving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Tailgating, weaving in and out of traffic, and road rage can escalate situations and lead to accidents. 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578179" y="4917400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Precaution: 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Stay calm, be patient, and avoid engaging with aggressive drivers.</a:t>
            </a:r>
            <a:endParaRPr lang="en-US" sz="2187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383286" y="2638068"/>
            <a:ext cx="586370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 and Precautions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665696"/>
            <a:ext cx="10689694" cy="1925836"/>
          </a:xfrm>
          <a:prstGeom prst="roundRect">
            <a:avLst>
              <a:gd name="adj" fmla="val 5192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895487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Seatbelt Use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Failure to wear a seatbelt increases the risk of serious injury or death in the event of a crash. 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578179" y="4917400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Precaution: 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Always wear your seatbelt and ensure that all passengers do the same.</a:t>
            </a:r>
            <a:endParaRPr lang="en-US" sz="2187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1781503" y="3440668"/>
            <a:ext cx="11098925" cy="1541235"/>
          </a:xfrm>
          <a:prstGeom prst="roundRect">
            <a:avLst>
              <a:gd name="adj" fmla="val 7416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59876" y="3670459"/>
            <a:ext cx="9892225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By being aware of these hazards and taking appropriate precautions, everyone can play a role in promoting road safety and reducing accidents on our roads.</a:t>
            </a:r>
            <a:endParaRPr lang="en-US" sz="2187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488</Words>
  <Application>Microsoft Office PowerPoint</Application>
  <PresentationFormat>Custom</PresentationFormat>
  <Paragraphs>64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4</cp:revision>
  <dcterms:created xsi:type="dcterms:W3CDTF">2024-05-02T14:32:31Z</dcterms:created>
  <dcterms:modified xsi:type="dcterms:W3CDTF">2024-05-02T15:46:13Z</dcterms:modified>
</cp:coreProperties>
</file>