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312" r:id="rId4"/>
    <p:sldId id="314" r:id="rId5"/>
    <p:sldId id="315" r:id="rId6"/>
    <p:sldId id="324" r:id="rId7"/>
    <p:sldId id="325" r:id="rId8"/>
    <p:sldId id="326" r:id="rId9"/>
    <p:sldId id="327" r:id="rId10"/>
    <p:sldId id="31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"/>
            <a:ext cx="5257800" cy="6705600"/>
          </a:xfrm>
        </p:spPr>
        <p:txBody>
          <a:bodyPr>
            <a:noAutofit/>
          </a:bodyPr>
          <a:lstStyle/>
          <a:p>
            <a:r>
              <a:rPr lang="en-US" sz="7200" b="1" dirty="0"/>
              <a:t>How Does </a:t>
            </a:r>
            <a:r>
              <a:rPr lang="en-US" sz="7200" b="1" dirty="0" smtClean="0"/>
              <a:t>a </a:t>
            </a:r>
            <a:r>
              <a:rPr lang="en-US" sz="7200" b="1" dirty="0">
                <a:solidFill>
                  <a:srgbClr val="FF0000"/>
                </a:solidFill>
              </a:rPr>
              <a:t>Fire Extinguisher </a:t>
            </a:r>
            <a:r>
              <a:rPr lang="en-US" sz="7200" b="1" dirty="0"/>
              <a:t>Work</a:t>
            </a:r>
            <a:endParaRPr lang="en-IN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3276600" y="6805354"/>
            <a:ext cx="266700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6927"/>
            <a:ext cx="3733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How Does a Fire Extinguisher Work</a:t>
            </a:r>
            <a:r>
              <a:rPr lang="en-US" sz="4000" b="1" dirty="0" smtClean="0"/>
              <a:t>?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19200"/>
            <a:ext cx="5105400" cy="5410200"/>
          </a:xfrm>
        </p:spPr>
        <p:txBody>
          <a:bodyPr>
            <a:normAutofit/>
          </a:bodyPr>
          <a:lstStyle/>
          <a:p>
            <a:r>
              <a:rPr lang="en-US" sz="3600" dirty="0"/>
              <a:t>Fire extinguishers rely on pressurized gas to expel an extinguishing agent. When the handle is squeezed, the agent is forced out through a nozzle, targeting the fire and disrupting its chemical reaction</a:t>
            </a:r>
            <a:r>
              <a:rPr lang="en-US" sz="3600" dirty="0" smtClean="0"/>
              <a:t>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971800"/>
            <a:ext cx="32004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19200"/>
            <a:ext cx="3200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/>
              <a:t>Components of a Fire </a:t>
            </a:r>
            <a:r>
              <a:rPr lang="en-US" b="1" dirty="0" smtClean="0"/>
              <a:t>Extinguisher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41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Cylinder</a:t>
            </a:r>
            <a:r>
              <a:rPr lang="en-US" dirty="0"/>
              <a:t>: Holds the extinguishing agent and pressurized gas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Handle </a:t>
            </a:r>
            <a:r>
              <a:rPr lang="en-US" b="1" dirty="0"/>
              <a:t>and Lever</a:t>
            </a:r>
            <a:r>
              <a:rPr lang="en-US" dirty="0"/>
              <a:t>: Activate the extinguisher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Pressure </a:t>
            </a:r>
            <a:r>
              <a:rPr lang="en-US" b="1" dirty="0"/>
              <a:t>Gauge</a:t>
            </a:r>
            <a:r>
              <a:rPr lang="en-US" dirty="0"/>
              <a:t>: Indicates readiness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Nozzle </a:t>
            </a:r>
            <a:r>
              <a:rPr lang="en-US" b="1" dirty="0"/>
              <a:t>or Hose</a:t>
            </a:r>
            <a:r>
              <a:rPr lang="en-US" dirty="0"/>
              <a:t>: Directs the agent to the fire</a:t>
            </a:r>
            <a:r>
              <a:rPr lang="en-US" dirty="0" smtClean="0"/>
              <a:t>.</a:t>
            </a:r>
          </a:p>
          <a:p>
            <a:r>
              <a:rPr lang="en-US" b="1" dirty="0"/>
              <a:t>Safety Pin</a:t>
            </a:r>
            <a:r>
              <a:rPr lang="en-US" dirty="0"/>
              <a:t>: Prevents accidental discharge.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71600"/>
            <a:ext cx="40386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fire extinguisher works </a:t>
            </a:r>
            <a:r>
              <a:rPr lang="en-US" dirty="0" smtClean="0"/>
              <a:t>by</a:t>
            </a:r>
          </a:p>
          <a:p>
            <a:pPr marL="0" indent="0">
              <a:buNone/>
            </a:pPr>
            <a:r>
              <a:rPr lang="en-US" dirty="0" smtClean="0"/>
              <a:t>interrupting </a:t>
            </a:r>
            <a:r>
              <a:rPr lang="en-US" dirty="0"/>
              <a:t>the fire's combustion process.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Fires </a:t>
            </a:r>
            <a:r>
              <a:rPr lang="en-US" dirty="0"/>
              <a:t>require three elements to sustain themselves: </a:t>
            </a:r>
            <a:r>
              <a:rPr lang="en-US" b="1" dirty="0"/>
              <a:t>heat</a:t>
            </a:r>
            <a:r>
              <a:rPr lang="en-US" dirty="0"/>
              <a:t>, </a:t>
            </a:r>
            <a:r>
              <a:rPr lang="en-US" b="1" dirty="0"/>
              <a:t>fuel</a:t>
            </a:r>
            <a:r>
              <a:rPr lang="en-US" dirty="0"/>
              <a:t>, and </a:t>
            </a:r>
            <a:r>
              <a:rPr lang="en-US" b="1" dirty="0"/>
              <a:t>oxygen</a:t>
            </a:r>
            <a:r>
              <a:rPr lang="en-US" dirty="0"/>
              <a:t> (known as the fire triangle).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fire extinguisher disrupts one or more of these elements, effectively putting out the fire.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Here's </a:t>
            </a:r>
            <a:r>
              <a:rPr lang="en-US" dirty="0"/>
              <a:t>how it works based on the type of extinguisher: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-13855"/>
            <a:ext cx="3886200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b="1" dirty="0"/>
              <a:t>1. Water-Based </a:t>
            </a:r>
            <a:r>
              <a:rPr lang="en-IN" b="1" dirty="0" smtClean="0"/>
              <a:t>Extinguishers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/>
              <a:t>Mechanism</a:t>
            </a:r>
            <a:r>
              <a:rPr lang="en-US" dirty="0"/>
              <a:t>: They cool the heat of the fire, removing one side of the fire triangle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Use</a:t>
            </a:r>
            <a:r>
              <a:rPr lang="en-US" dirty="0"/>
              <a:t>: Effective for fires involving solid combustibles like wood, paper, or cloth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Not </a:t>
            </a:r>
            <a:r>
              <a:rPr lang="en-US" b="1" dirty="0"/>
              <a:t>for</a:t>
            </a:r>
            <a:r>
              <a:rPr lang="en-US" dirty="0"/>
              <a:t>: Electrical or flammable liquid fires.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950569"/>
            <a:ext cx="1438603" cy="2900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950569"/>
            <a:ext cx="4038600" cy="269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509" y="4572952"/>
            <a:ext cx="2895600" cy="193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3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b="1" dirty="0"/>
              <a:t>2. Foam </a:t>
            </a:r>
            <a:r>
              <a:rPr lang="en-IN" b="1" dirty="0" smtClean="0"/>
              <a:t>Extinguishers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/>
              <a:t>Mechanism</a:t>
            </a:r>
            <a:r>
              <a:rPr lang="en-US" dirty="0"/>
              <a:t>: Foam blankets the fuel surface, cutting off oxygen and cooling the fire.</a:t>
            </a:r>
          </a:p>
          <a:p>
            <a:r>
              <a:rPr lang="en-US" b="1" dirty="0"/>
              <a:t>Use</a:t>
            </a:r>
            <a:r>
              <a:rPr lang="en-US" dirty="0"/>
              <a:t>: Ideal for flammable liquids and solid fires.</a:t>
            </a:r>
          </a:p>
          <a:p>
            <a:r>
              <a:rPr lang="en-US" b="1" dirty="0"/>
              <a:t>Not for</a:t>
            </a:r>
            <a:r>
              <a:rPr lang="en-US" dirty="0"/>
              <a:t>: Electrical fires.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262745"/>
            <a:ext cx="3581400" cy="3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4083626"/>
            <a:ext cx="41148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873" y="4613700"/>
            <a:ext cx="2743200" cy="183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3. Carbon Dioxide (CO₂) </a:t>
            </a:r>
            <a:r>
              <a:rPr lang="en-IN" b="1" dirty="0" smtClean="0"/>
              <a:t>Extinguishers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/>
              <a:t>Mechanism</a:t>
            </a:r>
            <a:r>
              <a:rPr lang="en-US" dirty="0"/>
              <a:t>: CO₂ gas replaces oxygen around the fire and cools it by rapid expansion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Use</a:t>
            </a:r>
            <a:r>
              <a:rPr lang="en-US" dirty="0"/>
              <a:t>: Suitable for electrical fires and flammable liquids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Not </a:t>
            </a:r>
            <a:r>
              <a:rPr lang="en-US" b="1" dirty="0"/>
              <a:t>for</a:t>
            </a:r>
            <a:r>
              <a:rPr lang="en-US" dirty="0"/>
              <a:t>: Solid combustibles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like </a:t>
            </a:r>
            <a:r>
              <a:rPr lang="en-US" dirty="0"/>
              <a:t>paper or wood.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900218"/>
            <a:ext cx="1905000" cy="3871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1" y="4521200"/>
            <a:ext cx="3505200" cy="233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054" y="4721612"/>
            <a:ext cx="2900338" cy="193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b="1" dirty="0"/>
              <a:t>4. Dry Powder </a:t>
            </a:r>
            <a:r>
              <a:rPr lang="en-IN" b="1" dirty="0" smtClean="0"/>
              <a:t>Extinguishers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/>
              <a:t>Mechanism</a:t>
            </a:r>
            <a:r>
              <a:rPr lang="en-US" dirty="0"/>
              <a:t>: The powder forms a barrier on the fuel surface, cutting off oxygen. It also disrupts the chemical reaction in the fire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Use</a:t>
            </a:r>
            <a:r>
              <a:rPr lang="en-US" dirty="0"/>
              <a:t>: Effective on most types of fires,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including </a:t>
            </a:r>
            <a:r>
              <a:rPr lang="en-US" dirty="0"/>
              <a:t>gas and electrical fires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Not </a:t>
            </a:r>
            <a:r>
              <a:rPr lang="en-US" b="1" dirty="0"/>
              <a:t>for</a:t>
            </a:r>
            <a:r>
              <a:rPr lang="en-US" dirty="0"/>
              <a:t>: Fires in enclosed spaces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(</a:t>
            </a:r>
            <a:r>
              <a:rPr lang="en-US" dirty="0"/>
              <a:t>residue may harm people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or </a:t>
            </a:r>
            <a:r>
              <a:rPr lang="en-US" dirty="0"/>
              <a:t>equipment).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963639"/>
            <a:ext cx="2727180" cy="31164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029200"/>
            <a:ext cx="274320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819401"/>
            <a:ext cx="2057400" cy="114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2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b="1" dirty="0"/>
              <a:t>5. Wet Chemical </a:t>
            </a:r>
            <a:r>
              <a:rPr lang="en-IN" b="1" dirty="0" smtClean="0"/>
              <a:t>Extinguishers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/>
              <a:t>Mechanism</a:t>
            </a:r>
            <a:r>
              <a:rPr lang="en-US" dirty="0"/>
              <a:t>: A fine mist cools the flames, and the chemical reacts with burning oils or fats to create a soapy layer that smothers the fire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Use</a:t>
            </a:r>
            <a:r>
              <a:rPr lang="en-US" dirty="0"/>
              <a:t>: Best for cooking oil and fat </a:t>
            </a:r>
            <a:r>
              <a:rPr lang="en-US" dirty="0" smtClean="0"/>
              <a:t>fires.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961194"/>
            <a:ext cx="2133600" cy="3889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3432934"/>
            <a:ext cx="4724400" cy="314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36" y="4343400"/>
            <a:ext cx="2514600" cy="16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4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b="1" dirty="0"/>
              <a:t>General Steps to </a:t>
            </a:r>
            <a:r>
              <a:rPr lang="en-IN" b="1" dirty="0" smtClean="0"/>
              <a:t>Use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/>
              <a:t>Pull</a:t>
            </a:r>
            <a:r>
              <a:rPr lang="en-US" dirty="0"/>
              <a:t> the safety pin to unlock the extinguisher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Aim</a:t>
            </a:r>
            <a:r>
              <a:rPr lang="en-US" dirty="0" smtClean="0"/>
              <a:t> </a:t>
            </a:r>
            <a:r>
              <a:rPr lang="en-US" dirty="0"/>
              <a:t>the nozzle at the base of the fire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Squeeze</a:t>
            </a:r>
            <a:r>
              <a:rPr lang="en-US" dirty="0" smtClean="0"/>
              <a:t> </a:t>
            </a:r>
            <a:r>
              <a:rPr lang="en-US" dirty="0"/>
              <a:t>the handle to release the extinguishing agent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Sweep</a:t>
            </a:r>
            <a:r>
              <a:rPr lang="en-US" dirty="0" smtClean="0"/>
              <a:t> </a:t>
            </a:r>
            <a:r>
              <a:rPr lang="en-US" dirty="0"/>
              <a:t>the nozzle side to side to cover the entire area of the fire.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038600"/>
            <a:ext cx="4267200" cy="275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</TotalTime>
  <Words>440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How Does a Fire Extinguisher Work</vt:lpstr>
      <vt:lpstr>How Does a Fire Extinguisher Work?</vt:lpstr>
      <vt:lpstr>Components of a Fire Extinguisher</vt:lpstr>
      <vt:lpstr>PowerPoint Presentation</vt:lpstr>
      <vt:lpstr>1. Water-Based Extinguishers</vt:lpstr>
      <vt:lpstr>2. Foam Extinguishers</vt:lpstr>
      <vt:lpstr>3. Carbon Dioxide (CO₂) Extinguishers</vt:lpstr>
      <vt:lpstr>4. Dry Powder Extinguishers</vt:lpstr>
      <vt:lpstr>5. Wet Chemical Extinguishers</vt:lpstr>
      <vt:lpstr>General Steps to Use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33 Aramco Safety Officer Interview Questions and Sample Answers</dc:title>
  <dc:creator>dell</dc:creator>
  <cp:lastModifiedBy>dell</cp:lastModifiedBy>
  <cp:revision>119</cp:revision>
  <dcterms:created xsi:type="dcterms:W3CDTF">2006-08-16T00:00:00Z</dcterms:created>
  <dcterms:modified xsi:type="dcterms:W3CDTF">2024-12-01T10:14:04Z</dcterms:modified>
</cp:coreProperties>
</file>